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3" r:id="rId4"/>
    <p:sldId id="261" r:id="rId5"/>
    <p:sldId id="258" r:id="rId6"/>
    <p:sldId id="262" r:id="rId7"/>
    <p:sldId id="281" r:id="rId8"/>
    <p:sldId id="270" r:id="rId9"/>
    <p:sldId id="264" r:id="rId10"/>
    <p:sldId id="280" r:id="rId11"/>
    <p:sldId id="273" r:id="rId12"/>
    <p:sldId id="274" r:id="rId13"/>
    <p:sldId id="275" r:id="rId14"/>
    <p:sldId id="276" r:id="rId15"/>
    <p:sldId id="277" r:id="rId16"/>
    <p:sldId id="278" r:id="rId17"/>
    <p:sldId id="279" r:id="rId18"/>
    <p:sldId id="266" r:id="rId19"/>
  </p:sldIdLst>
  <p:sldSz cx="18288000" cy="10287000"/>
  <p:notesSz cx="6858000" cy="9144000"/>
  <p:embeddedFontLst>
    <p:embeddedFont>
      <p:font typeface="Algerian" panose="04020705040A02060702" pitchFamily="82" charset="0"/>
      <p:regular r:id="rId20"/>
    </p:embeddedFont>
    <p:embeddedFont>
      <p:font typeface="Calibri" panose="020F0502020204030204" pitchFamily="34" charset="0"/>
      <p:regular r:id="rId21"/>
      <p:bold r:id="rId22"/>
      <p:italic r:id="rId23"/>
      <p:boldItalic r:id="rId24"/>
    </p:embeddedFont>
    <p:embeddedFont>
      <p:font typeface="Roboto" panose="02000000000000000000" pitchFamily="2" charset="0"/>
      <p:regular r:id="rId25"/>
      <p:bold r:id="rId26"/>
      <p:italic r:id="rId27"/>
      <p:boldItalic r:id="rId28"/>
    </p:embeddedFont>
    <p:embeddedFont>
      <p:font typeface="Roboto Bold" panose="02000000000000000000"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86" autoAdjust="0"/>
    <p:restoredTop sz="94622" autoAdjust="0"/>
  </p:normalViewPr>
  <p:slideViewPr>
    <p:cSldViewPr>
      <p:cViewPr varScale="1">
        <p:scale>
          <a:sx n="57" d="100"/>
          <a:sy n="57" d="100"/>
        </p:scale>
        <p:origin x="442"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ddhi Mahadik" userId="ed4f247f784b7343" providerId="LiveId" clId="{9B7E7DB6-3DFD-4BDA-9DDE-2BD992D47120}"/>
    <pc:docChg chg="undo custSel addSld delSld modSld sldOrd">
      <pc:chgData name="Siddhi Mahadik" userId="ed4f247f784b7343" providerId="LiveId" clId="{9B7E7DB6-3DFD-4BDA-9DDE-2BD992D47120}" dt="2021-12-03T23:26:13.837" v="2963" actId="20577"/>
      <pc:docMkLst>
        <pc:docMk/>
      </pc:docMkLst>
      <pc:sldChg chg="modSp ord">
        <pc:chgData name="Siddhi Mahadik" userId="ed4f247f784b7343" providerId="LiveId" clId="{9B7E7DB6-3DFD-4BDA-9DDE-2BD992D47120}" dt="2021-12-03T22:27:31.106" v="1740"/>
        <pc:sldMkLst>
          <pc:docMk/>
          <pc:sldMk cId="0" sldId="257"/>
        </pc:sldMkLst>
        <pc:picChg chg="mod">
          <ac:chgData name="Siddhi Mahadik" userId="ed4f247f784b7343" providerId="LiveId" clId="{9B7E7DB6-3DFD-4BDA-9DDE-2BD992D47120}" dt="2021-12-03T21:34:22.379" v="987" actId="14100"/>
          <ac:picMkLst>
            <pc:docMk/>
            <pc:sldMk cId="0" sldId="257"/>
            <ac:picMk id="1028" creationId="{667CEE8C-EABA-4FCE-AA29-FAD727D26908}"/>
          </ac:picMkLst>
        </pc:picChg>
      </pc:sldChg>
      <pc:sldChg chg="addSp modSp mod">
        <pc:chgData name="Siddhi Mahadik" userId="ed4f247f784b7343" providerId="LiveId" clId="{9B7E7DB6-3DFD-4BDA-9DDE-2BD992D47120}" dt="2021-12-03T22:00:36.308" v="1597" actId="14100"/>
        <pc:sldMkLst>
          <pc:docMk/>
          <pc:sldMk cId="0" sldId="258"/>
        </pc:sldMkLst>
        <pc:spChg chg="add mod">
          <ac:chgData name="Siddhi Mahadik" userId="ed4f247f784b7343" providerId="LiveId" clId="{9B7E7DB6-3DFD-4BDA-9DDE-2BD992D47120}" dt="2021-12-03T22:00:17.729" v="1595" actId="14100"/>
          <ac:spMkLst>
            <pc:docMk/>
            <pc:sldMk cId="0" sldId="258"/>
            <ac:spMk id="6" creationId="{20C90CD3-5776-478E-803B-85F468A57B48}"/>
          </ac:spMkLst>
        </pc:spChg>
        <pc:picChg chg="add mod">
          <ac:chgData name="Siddhi Mahadik" userId="ed4f247f784b7343" providerId="LiveId" clId="{9B7E7DB6-3DFD-4BDA-9DDE-2BD992D47120}" dt="2021-12-03T22:00:36.308" v="1597" actId="14100"/>
          <ac:picMkLst>
            <pc:docMk/>
            <pc:sldMk cId="0" sldId="258"/>
            <ac:picMk id="6146" creationId="{EBB70323-0C15-42FF-9211-59D4B0590151}"/>
          </ac:picMkLst>
        </pc:picChg>
      </pc:sldChg>
      <pc:sldChg chg="addSp delSp modSp add del mod">
        <pc:chgData name="Siddhi Mahadik" userId="ed4f247f784b7343" providerId="LiveId" clId="{9B7E7DB6-3DFD-4BDA-9DDE-2BD992D47120}" dt="2021-12-03T22:30:47.237" v="1775" actId="2696"/>
        <pc:sldMkLst>
          <pc:docMk/>
          <pc:sldMk cId="0" sldId="259"/>
        </pc:sldMkLst>
        <pc:spChg chg="add del mod ord">
          <ac:chgData name="Siddhi Mahadik" userId="ed4f247f784b7343" providerId="LiveId" clId="{9B7E7DB6-3DFD-4BDA-9DDE-2BD992D47120}" dt="2021-12-03T22:30:43.142" v="1774" actId="1076"/>
          <ac:spMkLst>
            <pc:docMk/>
            <pc:sldMk cId="0" sldId="259"/>
            <ac:spMk id="2" creationId="{00000000-0000-0000-0000-000000000000}"/>
          </ac:spMkLst>
        </pc:spChg>
        <pc:spChg chg="mod">
          <ac:chgData name="Siddhi Mahadik" userId="ed4f247f784b7343" providerId="LiveId" clId="{9B7E7DB6-3DFD-4BDA-9DDE-2BD992D47120}" dt="2021-12-03T20:06:43.837" v="276" actId="20577"/>
          <ac:spMkLst>
            <pc:docMk/>
            <pc:sldMk cId="0" sldId="259"/>
            <ac:spMk id="6" creationId="{00000000-0000-0000-0000-000000000000}"/>
          </ac:spMkLst>
        </pc:spChg>
        <pc:spChg chg="mod">
          <ac:chgData name="Siddhi Mahadik" userId="ed4f247f784b7343" providerId="LiveId" clId="{9B7E7DB6-3DFD-4BDA-9DDE-2BD992D47120}" dt="2021-12-03T20:06:48.100" v="278" actId="20577"/>
          <ac:spMkLst>
            <pc:docMk/>
            <pc:sldMk cId="0" sldId="259"/>
            <ac:spMk id="10" creationId="{00000000-0000-0000-0000-000000000000}"/>
          </ac:spMkLst>
        </pc:spChg>
        <pc:spChg chg="mod">
          <ac:chgData name="Siddhi Mahadik" userId="ed4f247f784b7343" providerId="LiveId" clId="{9B7E7DB6-3DFD-4BDA-9DDE-2BD992D47120}" dt="2021-12-03T20:07:17.472" v="309" actId="20577"/>
          <ac:spMkLst>
            <pc:docMk/>
            <pc:sldMk cId="0" sldId="259"/>
            <ac:spMk id="14" creationId="{00000000-0000-0000-0000-000000000000}"/>
          </ac:spMkLst>
        </pc:spChg>
        <pc:spChg chg="mod">
          <ac:chgData name="Siddhi Mahadik" userId="ed4f247f784b7343" providerId="LiveId" clId="{9B7E7DB6-3DFD-4BDA-9DDE-2BD992D47120}" dt="2021-12-03T20:08:37.067" v="364" actId="20577"/>
          <ac:spMkLst>
            <pc:docMk/>
            <pc:sldMk cId="0" sldId="259"/>
            <ac:spMk id="18" creationId="{00000000-0000-0000-0000-000000000000}"/>
          </ac:spMkLst>
        </pc:spChg>
        <pc:spChg chg="mod">
          <ac:chgData name="Siddhi Mahadik" userId="ed4f247f784b7343" providerId="LiveId" clId="{9B7E7DB6-3DFD-4BDA-9DDE-2BD992D47120}" dt="2021-12-03T20:08:27.385" v="346" actId="20577"/>
          <ac:spMkLst>
            <pc:docMk/>
            <pc:sldMk cId="0" sldId="259"/>
            <ac:spMk id="22" creationId="{00000000-0000-0000-0000-000000000000}"/>
          </ac:spMkLst>
        </pc:spChg>
        <pc:spChg chg="mod">
          <ac:chgData name="Siddhi Mahadik" userId="ed4f247f784b7343" providerId="LiveId" clId="{9B7E7DB6-3DFD-4BDA-9DDE-2BD992D47120}" dt="2021-12-03T20:08:11.728" v="318" actId="20577"/>
          <ac:spMkLst>
            <pc:docMk/>
            <pc:sldMk cId="0" sldId="259"/>
            <ac:spMk id="26" creationId="{00000000-0000-0000-0000-000000000000}"/>
          </ac:spMkLst>
        </pc:spChg>
        <pc:spChg chg="mod topLvl">
          <ac:chgData name="Siddhi Mahadik" userId="ed4f247f784b7343" providerId="LiveId" clId="{9B7E7DB6-3DFD-4BDA-9DDE-2BD992D47120}" dt="2021-12-03T20:06:07.370" v="269" actId="478"/>
          <ac:spMkLst>
            <pc:docMk/>
            <pc:sldMk cId="0" sldId="259"/>
            <ac:spMk id="28" creationId="{00000000-0000-0000-0000-000000000000}"/>
          </ac:spMkLst>
        </pc:spChg>
        <pc:spChg chg="mod">
          <ac:chgData name="Siddhi Mahadik" userId="ed4f247f784b7343" providerId="LiveId" clId="{9B7E7DB6-3DFD-4BDA-9DDE-2BD992D47120}" dt="2021-12-03T20:06:24.072" v="271" actId="20577"/>
          <ac:spMkLst>
            <pc:docMk/>
            <pc:sldMk cId="0" sldId="259"/>
            <ac:spMk id="31" creationId="{00000000-0000-0000-0000-000000000000}"/>
          </ac:spMkLst>
        </pc:spChg>
        <pc:spChg chg="add mod">
          <ac:chgData name="Siddhi Mahadik" userId="ed4f247f784b7343" providerId="LiveId" clId="{9B7E7DB6-3DFD-4BDA-9DDE-2BD992D47120}" dt="2021-12-03T21:54:41.669" v="1536"/>
          <ac:spMkLst>
            <pc:docMk/>
            <pc:sldMk cId="0" sldId="259"/>
            <ac:spMk id="34" creationId="{ADB88363-1F7E-41FF-9AAD-D2DDB21B64F4}"/>
          </ac:spMkLst>
        </pc:spChg>
        <pc:grpChg chg="mod">
          <ac:chgData name="Siddhi Mahadik" userId="ed4f247f784b7343" providerId="LiveId" clId="{9B7E7DB6-3DFD-4BDA-9DDE-2BD992D47120}" dt="2021-12-03T20:07:45.646" v="313" actId="14100"/>
          <ac:grpSpMkLst>
            <pc:docMk/>
            <pc:sldMk cId="0" sldId="259"/>
            <ac:grpSpMk id="3" creationId="{00000000-0000-0000-0000-000000000000}"/>
          </ac:grpSpMkLst>
        </pc:grpChg>
        <pc:grpChg chg="del mod">
          <ac:chgData name="Siddhi Mahadik" userId="ed4f247f784b7343" providerId="LiveId" clId="{9B7E7DB6-3DFD-4BDA-9DDE-2BD992D47120}" dt="2021-12-03T20:07:28.615" v="310" actId="478"/>
          <ac:grpSpMkLst>
            <pc:docMk/>
            <pc:sldMk cId="0" sldId="259"/>
            <ac:grpSpMk id="7" creationId="{00000000-0000-0000-0000-000000000000}"/>
          </ac:grpSpMkLst>
        </pc:grpChg>
        <pc:grpChg chg="del">
          <ac:chgData name="Siddhi Mahadik" userId="ed4f247f784b7343" providerId="LiveId" clId="{9B7E7DB6-3DFD-4BDA-9DDE-2BD992D47120}" dt="2021-12-03T20:07:49.267" v="314" actId="478"/>
          <ac:grpSpMkLst>
            <pc:docMk/>
            <pc:sldMk cId="0" sldId="259"/>
            <ac:grpSpMk id="11" creationId="{00000000-0000-0000-0000-000000000000}"/>
          </ac:grpSpMkLst>
        </pc:grpChg>
        <pc:grpChg chg="del mod">
          <ac:chgData name="Siddhi Mahadik" userId="ed4f247f784b7343" providerId="LiveId" clId="{9B7E7DB6-3DFD-4BDA-9DDE-2BD992D47120}" dt="2021-12-03T20:08:55.477" v="368" actId="478"/>
          <ac:grpSpMkLst>
            <pc:docMk/>
            <pc:sldMk cId="0" sldId="259"/>
            <ac:grpSpMk id="15" creationId="{00000000-0000-0000-0000-000000000000}"/>
          </ac:grpSpMkLst>
        </pc:grpChg>
        <pc:grpChg chg="del mod">
          <ac:chgData name="Siddhi Mahadik" userId="ed4f247f784b7343" providerId="LiveId" clId="{9B7E7DB6-3DFD-4BDA-9DDE-2BD992D47120}" dt="2021-12-03T20:08:48.862" v="367" actId="478"/>
          <ac:grpSpMkLst>
            <pc:docMk/>
            <pc:sldMk cId="0" sldId="259"/>
            <ac:grpSpMk id="19" creationId="{00000000-0000-0000-0000-000000000000}"/>
          </ac:grpSpMkLst>
        </pc:grpChg>
        <pc:grpChg chg="del mod">
          <ac:chgData name="Siddhi Mahadik" userId="ed4f247f784b7343" providerId="LiveId" clId="{9B7E7DB6-3DFD-4BDA-9DDE-2BD992D47120}" dt="2021-12-03T20:08:16.209" v="319" actId="478"/>
          <ac:grpSpMkLst>
            <pc:docMk/>
            <pc:sldMk cId="0" sldId="259"/>
            <ac:grpSpMk id="23" creationId="{00000000-0000-0000-0000-000000000000}"/>
          </ac:grpSpMkLst>
        </pc:grpChg>
        <pc:grpChg chg="add del mod">
          <ac:chgData name="Siddhi Mahadik" userId="ed4f247f784b7343" providerId="LiveId" clId="{9B7E7DB6-3DFD-4BDA-9DDE-2BD992D47120}" dt="2021-12-03T21:52:52.695" v="1525" actId="478"/>
          <ac:grpSpMkLst>
            <pc:docMk/>
            <pc:sldMk cId="0" sldId="259"/>
            <ac:grpSpMk id="27" creationId="{00000000-0000-0000-0000-000000000000}"/>
          </ac:grpSpMkLst>
        </pc:grpChg>
        <pc:grpChg chg="del mod">
          <ac:chgData name="Siddhi Mahadik" userId="ed4f247f784b7343" providerId="LiveId" clId="{9B7E7DB6-3DFD-4BDA-9DDE-2BD992D47120}" dt="2021-12-03T21:52:54.807" v="1526" actId="478"/>
          <ac:grpSpMkLst>
            <pc:docMk/>
            <pc:sldMk cId="0" sldId="259"/>
            <ac:grpSpMk id="30" creationId="{00000000-0000-0000-0000-000000000000}"/>
          </ac:grpSpMkLst>
        </pc:grpChg>
        <pc:picChg chg="add del mod topLvl">
          <ac:chgData name="Siddhi Mahadik" userId="ed4f247f784b7343" providerId="LiveId" clId="{9B7E7DB6-3DFD-4BDA-9DDE-2BD992D47120}" dt="2021-12-03T20:06:07.370" v="269" actId="478"/>
          <ac:picMkLst>
            <pc:docMk/>
            <pc:sldMk cId="0" sldId="259"/>
            <ac:picMk id="29" creationId="{00000000-0000-0000-0000-000000000000}"/>
          </ac:picMkLst>
        </pc:picChg>
      </pc:sldChg>
      <pc:sldChg chg="del">
        <pc:chgData name="Siddhi Mahadik" userId="ed4f247f784b7343" providerId="LiveId" clId="{9B7E7DB6-3DFD-4BDA-9DDE-2BD992D47120}" dt="2021-12-03T20:05:37.886" v="263" actId="2696"/>
        <pc:sldMkLst>
          <pc:docMk/>
          <pc:sldMk cId="0" sldId="260"/>
        </pc:sldMkLst>
      </pc:sldChg>
      <pc:sldChg chg="addSp delSp modSp mod ord">
        <pc:chgData name="Siddhi Mahadik" userId="ed4f247f784b7343" providerId="LiveId" clId="{9B7E7DB6-3DFD-4BDA-9DDE-2BD992D47120}" dt="2021-12-03T22:57:11.347" v="2584"/>
        <pc:sldMkLst>
          <pc:docMk/>
          <pc:sldMk cId="0" sldId="261"/>
        </pc:sldMkLst>
        <pc:spChg chg="del mod">
          <ac:chgData name="Siddhi Mahadik" userId="ed4f247f784b7343" providerId="LiveId" clId="{9B7E7DB6-3DFD-4BDA-9DDE-2BD992D47120}" dt="2021-12-03T20:15:16.883" v="576"/>
          <ac:spMkLst>
            <pc:docMk/>
            <pc:sldMk cId="0" sldId="261"/>
            <ac:spMk id="3" creationId="{00000000-0000-0000-0000-000000000000}"/>
          </ac:spMkLst>
        </pc:spChg>
        <pc:spChg chg="add mod">
          <ac:chgData name="Siddhi Mahadik" userId="ed4f247f784b7343" providerId="LiveId" clId="{9B7E7DB6-3DFD-4BDA-9DDE-2BD992D47120}" dt="2021-12-03T22:36:10.304" v="1869" actId="688"/>
          <ac:spMkLst>
            <pc:docMk/>
            <pc:sldMk cId="0" sldId="261"/>
            <ac:spMk id="5" creationId="{54B809E8-BA6A-4E72-A4E9-7F5A13884D3B}"/>
          </ac:spMkLst>
        </pc:spChg>
        <pc:picChg chg="del">
          <ac:chgData name="Siddhi Mahadik" userId="ed4f247f784b7343" providerId="LiveId" clId="{9B7E7DB6-3DFD-4BDA-9DDE-2BD992D47120}" dt="2021-12-03T20:15:09.445" v="572" actId="21"/>
          <ac:picMkLst>
            <pc:docMk/>
            <pc:sldMk cId="0" sldId="261"/>
            <ac:picMk id="2" creationId="{00000000-0000-0000-0000-000000000000}"/>
          </ac:picMkLst>
        </pc:picChg>
        <pc:picChg chg="add mod">
          <ac:chgData name="Siddhi Mahadik" userId="ed4f247f784b7343" providerId="LiveId" clId="{9B7E7DB6-3DFD-4BDA-9DDE-2BD992D47120}" dt="2021-12-03T22:35:56.012" v="1865" actId="1076"/>
          <ac:picMkLst>
            <pc:docMk/>
            <pc:sldMk cId="0" sldId="261"/>
            <ac:picMk id="8194" creationId="{2A892002-49BA-4502-9197-5A2F4339249F}"/>
          </ac:picMkLst>
        </pc:picChg>
      </pc:sldChg>
      <pc:sldChg chg="addSp delSp modSp mod ord">
        <pc:chgData name="Siddhi Mahadik" userId="ed4f247f784b7343" providerId="LiveId" clId="{9B7E7DB6-3DFD-4BDA-9DDE-2BD992D47120}" dt="2021-12-03T22:54:49.485" v="2579" actId="207"/>
        <pc:sldMkLst>
          <pc:docMk/>
          <pc:sldMk cId="0" sldId="262"/>
        </pc:sldMkLst>
        <pc:spChg chg="mod">
          <ac:chgData name="Siddhi Mahadik" userId="ed4f247f784b7343" providerId="LiveId" clId="{9B7E7DB6-3DFD-4BDA-9DDE-2BD992D47120}" dt="2021-12-03T20:17:29.101" v="689" actId="20577"/>
          <ac:spMkLst>
            <pc:docMk/>
            <pc:sldMk cId="0" sldId="262"/>
            <ac:spMk id="4" creationId="{00000000-0000-0000-0000-000000000000}"/>
          </ac:spMkLst>
        </pc:spChg>
        <pc:spChg chg="mod">
          <ac:chgData name="Siddhi Mahadik" userId="ed4f247f784b7343" providerId="LiveId" clId="{9B7E7DB6-3DFD-4BDA-9DDE-2BD992D47120}" dt="2021-12-03T20:17:43.336" v="693" actId="20577"/>
          <ac:spMkLst>
            <pc:docMk/>
            <pc:sldMk cId="0" sldId="262"/>
            <ac:spMk id="5" creationId="{00000000-0000-0000-0000-000000000000}"/>
          </ac:spMkLst>
        </pc:spChg>
        <pc:spChg chg="mod">
          <ac:chgData name="Siddhi Mahadik" userId="ed4f247f784b7343" providerId="LiveId" clId="{9B7E7DB6-3DFD-4BDA-9DDE-2BD992D47120}" dt="2021-12-03T20:17:52.545" v="694" actId="20577"/>
          <ac:spMkLst>
            <pc:docMk/>
            <pc:sldMk cId="0" sldId="262"/>
            <ac:spMk id="6" creationId="{00000000-0000-0000-0000-000000000000}"/>
          </ac:spMkLst>
        </pc:spChg>
        <pc:spChg chg="add del mod">
          <ac:chgData name="Siddhi Mahadik" userId="ed4f247f784b7343" providerId="LiveId" clId="{9B7E7DB6-3DFD-4BDA-9DDE-2BD992D47120}" dt="2021-12-03T22:54:49.485" v="2579" actId="207"/>
          <ac:spMkLst>
            <pc:docMk/>
            <pc:sldMk cId="0" sldId="262"/>
            <ac:spMk id="8" creationId="{EE00829A-C1FE-44A5-99A8-672F08441858}"/>
          </ac:spMkLst>
        </pc:spChg>
        <pc:grpChg chg="mod">
          <ac:chgData name="Siddhi Mahadik" userId="ed4f247f784b7343" providerId="LiveId" clId="{9B7E7DB6-3DFD-4BDA-9DDE-2BD992D47120}" dt="2021-12-03T20:18:03.297" v="697" actId="14100"/>
          <ac:grpSpMkLst>
            <pc:docMk/>
            <pc:sldMk cId="0" sldId="262"/>
            <ac:grpSpMk id="3" creationId="{00000000-0000-0000-0000-000000000000}"/>
          </ac:grpSpMkLst>
        </pc:grpChg>
        <pc:picChg chg="del">
          <ac:chgData name="Siddhi Mahadik" userId="ed4f247f784b7343" providerId="LiveId" clId="{9B7E7DB6-3DFD-4BDA-9DDE-2BD992D47120}" dt="2021-12-03T20:17:32.863" v="690" actId="21"/>
          <ac:picMkLst>
            <pc:docMk/>
            <pc:sldMk cId="0" sldId="262"/>
            <ac:picMk id="2" creationId="{00000000-0000-0000-0000-000000000000}"/>
          </ac:picMkLst>
        </pc:picChg>
        <pc:picChg chg="add del mod">
          <ac:chgData name="Siddhi Mahadik" userId="ed4f247f784b7343" providerId="LiveId" clId="{9B7E7DB6-3DFD-4BDA-9DDE-2BD992D47120}" dt="2021-12-03T21:16:04.701" v="914" actId="21"/>
          <ac:picMkLst>
            <pc:docMk/>
            <pc:sldMk cId="0" sldId="262"/>
            <ac:picMk id="1026" creationId="{EBD6118C-9E8E-4D9C-8B00-2C3471717D8A}"/>
          </ac:picMkLst>
        </pc:picChg>
        <pc:picChg chg="add del mod">
          <ac:chgData name="Siddhi Mahadik" userId="ed4f247f784b7343" providerId="LiveId" clId="{9B7E7DB6-3DFD-4BDA-9DDE-2BD992D47120}" dt="2021-12-03T21:18:17.217" v="928" actId="21"/>
          <ac:picMkLst>
            <pc:docMk/>
            <pc:sldMk cId="0" sldId="262"/>
            <ac:picMk id="1028" creationId="{0809E886-1256-47C2-AE44-73D7295CEEF8}"/>
          </ac:picMkLst>
        </pc:picChg>
        <pc:picChg chg="add del mod">
          <ac:chgData name="Siddhi Mahadik" userId="ed4f247f784b7343" providerId="LiveId" clId="{9B7E7DB6-3DFD-4BDA-9DDE-2BD992D47120}" dt="2021-12-03T21:23:40.424" v="949" actId="21"/>
          <ac:picMkLst>
            <pc:docMk/>
            <pc:sldMk cId="0" sldId="262"/>
            <ac:picMk id="1030" creationId="{1F3AC4AB-D1D6-4CF0-9049-D67CC2D4F3C2}"/>
          </ac:picMkLst>
        </pc:picChg>
        <pc:picChg chg="add del mod">
          <ac:chgData name="Siddhi Mahadik" userId="ed4f247f784b7343" providerId="LiveId" clId="{9B7E7DB6-3DFD-4BDA-9DDE-2BD992D47120}" dt="2021-12-03T21:23:17.781" v="944"/>
          <ac:picMkLst>
            <pc:docMk/>
            <pc:sldMk cId="0" sldId="262"/>
            <ac:picMk id="1032" creationId="{F56E9718-C87D-41BD-89A4-3D661A8D5440}"/>
          </ac:picMkLst>
        </pc:picChg>
        <pc:picChg chg="add del mod">
          <ac:chgData name="Siddhi Mahadik" userId="ed4f247f784b7343" providerId="LiveId" clId="{9B7E7DB6-3DFD-4BDA-9DDE-2BD992D47120}" dt="2021-12-03T21:27:22.648" v="957" actId="21"/>
          <ac:picMkLst>
            <pc:docMk/>
            <pc:sldMk cId="0" sldId="262"/>
            <ac:picMk id="1034" creationId="{4F1013E1-512B-440F-A162-31492059DD91}"/>
          </ac:picMkLst>
        </pc:picChg>
        <pc:picChg chg="add mod">
          <ac:chgData name="Siddhi Mahadik" userId="ed4f247f784b7343" providerId="LiveId" clId="{9B7E7DB6-3DFD-4BDA-9DDE-2BD992D47120}" dt="2021-12-03T22:54:35.949" v="2578" actId="14100"/>
          <ac:picMkLst>
            <pc:docMk/>
            <pc:sldMk cId="0" sldId="262"/>
            <ac:picMk id="1036" creationId="{65CFF298-AAD5-4E94-B1AF-A3872C340610}"/>
          </ac:picMkLst>
        </pc:picChg>
      </pc:sldChg>
      <pc:sldChg chg="addSp delSp modSp add mod ord setBg">
        <pc:chgData name="Siddhi Mahadik" userId="ed4f247f784b7343" providerId="LiveId" clId="{9B7E7DB6-3DFD-4BDA-9DDE-2BD992D47120}" dt="2021-12-03T22:27:06.644" v="1736"/>
        <pc:sldMkLst>
          <pc:docMk/>
          <pc:sldMk cId="3035257888" sldId="263"/>
        </pc:sldMkLst>
        <pc:spChg chg="del mod">
          <ac:chgData name="Siddhi Mahadik" userId="ed4f247f784b7343" providerId="LiveId" clId="{9B7E7DB6-3DFD-4BDA-9DDE-2BD992D47120}" dt="2021-12-03T21:42:34.124" v="1029"/>
          <ac:spMkLst>
            <pc:docMk/>
            <pc:sldMk cId="3035257888" sldId="263"/>
            <ac:spMk id="8" creationId="{EE00829A-C1FE-44A5-99A8-672F08441858}"/>
          </ac:spMkLst>
        </pc:spChg>
        <pc:spChg chg="add del">
          <ac:chgData name="Siddhi Mahadik" userId="ed4f247f784b7343" providerId="LiveId" clId="{9B7E7DB6-3DFD-4BDA-9DDE-2BD992D47120}" dt="2021-12-03T21:42:34.120" v="1027" actId="478"/>
          <ac:spMkLst>
            <pc:docMk/>
            <pc:sldMk cId="3035257888" sldId="263"/>
            <ac:spMk id="10" creationId="{BECE64A6-ED1B-4628-A2AE-1BDB5BD55FB0}"/>
          </ac:spMkLst>
        </pc:spChg>
        <pc:spChg chg="add mod">
          <ac:chgData name="Siddhi Mahadik" userId="ed4f247f784b7343" providerId="LiveId" clId="{9B7E7DB6-3DFD-4BDA-9DDE-2BD992D47120}" dt="2021-12-03T21:49:02.743" v="1514" actId="20577"/>
          <ac:spMkLst>
            <pc:docMk/>
            <pc:sldMk cId="3035257888" sldId="263"/>
            <ac:spMk id="12" creationId="{0B718A05-0FD6-4722-B8F3-012A42B23621}"/>
          </ac:spMkLst>
        </pc:spChg>
        <pc:picChg chg="add mod">
          <ac:chgData name="Siddhi Mahadik" userId="ed4f247f784b7343" providerId="LiveId" clId="{9B7E7DB6-3DFD-4BDA-9DDE-2BD992D47120}" dt="2021-12-03T21:40:06.877" v="1022" actId="167"/>
          <ac:picMkLst>
            <pc:docMk/>
            <pc:sldMk cId="3035257888" sldId="263"/>
            <ac:picMk id="5122" creationId="{B53A1EEC-2A64-4DA3-8524-E61DC2ABCBA3}"/>
          </ac:picMkLst>
        </pc:picChg>
        <pc:picChg chg="add del mod">
          <ac:chgData name="Siddhi Mahadik" userId="ed4f247f784b7343" providerId="LiveId" clId="{9B7E7DB6-3DFD-4BDA-9DDE-2BD992D47120}" dt="2021-12-03T21:41:48.826" v="1025"/>
          <ac:picMkLst>
            <pc:docMk/>
            <pc:sldMk cId="3035257888" sldId="263"/>
            <ac:picMk id="5124" creationId="{B5C44859-B0B9-4CAC-B4C9-3BCD20D53FAA}"/>
          </ac:picMkLst>
        </pc:picChg>
        <pc:picChg chg="add del mod">
          <ac:chgData name="Siddhi Mahadik" userId="ed4f247f784b7343" providerId="LiveId" clId="{9B7E7DB6-3DFD-4BDA-9DDE-2BD992D47120}" dt="2021-12-03T22:27:06.644" v="1736"/>
          <ac:picMkLst>
            <pc:docMk/>
            <pc:sldMk cId="3035257888" sldId="263"/>
            <ac:picMk id="5126" creationId="{96CD251B-7D61-4BB8-9B71-74FDB2459C76}"/>
          </ac:picMkLst>
        </pc:picChg>
      </pc:sldChg>
      <pc:sldChg chg="addSp modSp add mod setBg">
        <pc:chgData name="Siddhi Mahadik" userId="ed4f247f784b7343" providerId="LiveId" clId="{9B7E7DB6-3DFD-4BDA-9DDE-2BD992D47120}" dt="2021-12-03T22:06:16.213" v="1617" actId="1076"/>
        <pc:sldMkLst>
          <pc:docMk/>
          <pc:sldMk cId="3961717934" sldId="264"/>
        </pc:sldMkLst>
        <pc:picChg chg="add mod">
          <ac:chgData name="Siddhi Mahadik" userId="ed4f247f784b7343" providerId="LiveId" clId="{9B7E7DB6-3DFD-4BDA-9DDE-2BD992D47120}" dt="2021-12-03T22:06:16.213" v="1617" actId="1076"/>
          <ac:picMkLst>
            <pc:docMk/>
            <pc:sldMk cId="3961717934" sldId="264"/>
            <ac:picMk id="7" creationId="{632AF655-ECF7-4EF6-8144-3331E66900E1}"/>
          </ac:picMkLst>
        </pc:picChg>
      </pc:sldChg>
      <pc:sldChg chg="addSp modSp add del ord setBg">
        <pc:chgData name="Siddhi Mahadik" userId="ed4f247f784b7343" providerId="LiveId" clId="{9B7E7DB6-3DFD-4BDA-9DDE-2BD992D47120}" dt="2021-12-03T23:03:46.257" v="2589" actId="2696"/>
        <pc:sldMkLst>
          <pc:docMk/>
          <pc:sldMk cId="3313251957" sldId="265"/>
        </pc:sldMkLst>
        <pc:picChg chg="add mod">
          <ac:chgData name="Siddhi Mahadik" userId="ed4f247f784b7343" providerId="LiveId" clId="{9B7E7DB6-3DFD-4BDA-9DDE-2BD992D47120}" dt="2021-12-03T21:23:35.604" v="948" actId="1076"/>
          <ac:picMkLst>
            <pc:docMk/>
            <pc:sldMk cId="3313251957" sldId="265"/>
            <ac:picMk id="7" creationId="{1051042B-21DC-4EBB-AF92-E32F2FCB058C}"/>
          </ac:picMkLst>
        </pc:picChg>
      </pc:sldChg>
      <pc:sldChg chg="addSp delSp modSp add mod ord setBg">
        <pc:chgData name="Siddhi Mahadik" userId="ed4f247f784b7343" providerId="LiveId" clId="{9B7E7DB6-3DFD-4BDA-9DDE-2BD992D47120}" dt="2021-12-03T23:03:06.379" v="2586"/>
        <pc:sldMkLst>
          <pc:docMk/>
          <pc:sldMk cId="4015640311" sldId="266"/>
        </pc:sldMkLst>
        <pc:spChg chg="mod">
          <ac:chgData name="Siddhi Mahadik" userId="ed4f247f784b7343" providerId="LiveId" clId="{9B7E7DB6-3DFD-4BDA-9DDE-2BD992D47120}" dt="2021-12-03T22:41:12.779" v="2220" actId="1076"/>
          <ac:spMkLst>
            <pc:docMk/>
            <pc:sldMk cId="4015640311" sldId="266"/>
            <ac:spMk id="8" creationId="{EE00829A-C1FE-44A5-99A8-672F08441858}"/>
          </ac:spMkLst>
        </pc:spChg>
        <pc:spChg chg="add mod">
          <ac:chgData name="Siddhi Mahadik" userId="ed4f247f784b7343" providerId="LiveId" clId="{9B7E7DB6-3DFD-4BDA-9DDE-2BD992D47120}" dt="2021-12-03T22:41:41.482" v="2226" actId="20577"/>
          <ac:spMkLst>
            <pc:docMk/>
            <pc:sldMk cId="4015640311" sldId="266"/>
            <ac:spMk id="9" creationId="{D878535A-4E60-48D0-9640-682D8ADF6008}"/>
          </ac:spMkLst>
        </pc:spChg>
        <pc:spChg chg="add del mod">
          <ac:chgData name="Siddhi Mahadik" userId="ed4f247f784b7343" providerId="LiveId" clId="{9B7E7DB6-3DFD-4BDA-9DDE-2BD992D47120}" dt="2021-12-03T22:39:37.904" v="2199" actId="22"/>
          <ac:spMkLst>
            <pc:docMk/>
            <pc:sldMk cId="4015640311" sldId="266"/>
            <ac:spMk id="11" creationId="{B0EB9D0C-5F9B-42E9-BA38-06D514874929}"/>
          </ac:spMkLst>
        </pc:spChg>
        <pc:spChg chg="add mod">
          <ac:chgData name="Siddhi Mahadik" userId="ed4f247f784b7343" providerId="LiveId" clId="{9B7E7DB6-3DFD-4BDA-9DDE-2BD992D47120}" dt="2021-12-03T22:41:48.195" v="2227" actId="14100"/>
          <ac:spMkLst>
            <pc:docMk/>
            <pc:sldMk cId="4015640311" sldId="266"/>
            <ac:spMk id="13" creationId="{12A025E6-1175-492B-9F1C-1898ACC9FADF}"/>
          </ac:spMkLst>
        </pc:spChg>
        <pc:picChg chg="add del mod">
          <ac:chgData name="Siddhi Mahadik" userId="ed4f247f784b7343" providerId="LiveId" clId="{9B7E7DB6-3DFD-4BDA-9DDE-2BD992D47120}" dt="2021-12-03T22:36:48.105" v="1870" actId="478"/>
          <ac:picMkLst>
            <pc:docMk/>
            <pc:sldMk cId="4015640311" sldId="266"/>
            <ac:picMk id="4098" creationId="{E08E60F3-A498-4EB5-8878-D69CD0ED3F76}"/>
          </ac:picMkLst>
        </pc:picChg>
        <pc:picChg chg="add mod">
          <ac:chgData name="Siddhi Mahadik" userId="ed4f247f784b7343" providerId="LiveId" clId="{9B7E7DB6-3DFD-4BDA-9DDE-2BD992D47120}" dt="2021-12-03T22:41:09.729" v="2219" actId="167"/>
          <ac:picMkLst>
            <pc:docMk/>
            <pc:sldMk cId="4015640311" sldId="266"/>
            <ac:picMk id="4100" creationId="{50883B72-ACC8-486C-BA0E-733D720DE618}"/>
          </ac:picMkLst>
        </pc:picChg>
      </pc:sldChg>
      <pc:sldChg chg="addSp delSp modSp add del mod setBg">
        <pc:chgData name="Siddhi Mahadik" userId="ed4f247f784b7343" providerId="LiveId" clId="{9B7E7DB6-3DFD-4BDA-9DDE-2BD992D47120}" dt="2021-12-03T21:57:38.666" v="1584" actId="2696"/>
        <pc:sldMkLst>
          <pc:docMk/>
          <pc:sldMk cId="972661908" sldId="267"/>
        </pc:sldMkLst>
        <pc:spChg chg="mod">
          <ac:chgData name="Siddhi Mahadik" userId="ed4f247f784b7343" providerId="LiveId" clId="{9B7E7DB6-3DFD-4BDA-9DDE-2BD992D47120}" dt="2021-12-03T21:36:01.873" v="1004" actId="1076"/>
          <ac:spMkLst>
            <pc:docMk/>
            <pc:sldMk cId="972661908" sldId="267"/>
            <ac:spMk id="5" creationId="{54B809E8-BA6A-4E72-A4E9-7F5A13884D3B}"/>
          </ac:spMkLst>
        </pc:spChg>
        <pc:picChg chg="add del mod">
          <ac:chgData name="Siddhi Mahadik" userId="ed4f247f784b7343" providerId="LiveId" clId="{9B7E7DB6-3DFD-4BDA-9DDE-2BD992D47120}" dt="2021-12-03T21:29:48.136" v="966"/>
          <ac:picMkLst>
            <pc:docMk/>
            <pc:sldMk cId="972661908" sldId="267"/>
            <ac:picMk id="3074" creationId="{01B63331-B9DF-4902-A284-83948E131B16}"/>
          </ac:picMkLst>
        </pc:picChg>
        <pc:picChg chg="add del mod">
          <ac:chgData name="Siddhi Mahadik" userId="ed4f247f784b7343" providerId="LiveId" clId="{9B7E7DB6-3DFD-4BDA-9DDE-2BD992D47120}" dt="2021-12-03T21:31:07.823" v="974" actId="21"/>
          <ac:picMkLst>
            <pc:docMk/>
            <pc:sldMk cId="972661908" sldId="267"/>
            <ac:picMk id="3076" creationId="{FC9C2219-47DE-461C-A6A4-04EA984E9C30}"/>
          </ac:picMkLst>
        </pc:picChg>
        <pc:picChg chg="add mod">
          <ac:chgData name="Siddhi Mahadik" userId="ed4f247f784b7343" providerId="LiveId" clId="{9B7E7DB6-3DFD-4BDA-9DDE-2BD992D47120}" dt="2021-12-03T21:35:01.346" v="989" actId="1076"/>
          <ac:picMkLst>
            <pc:docMk/>
            <pc:sldMk cId="972661908" sldId="267"/>
            <ac:picMk id="3078" creationId="{BBCF74FD-D9A9-4C6E-B4ED-0D8027666897}"/>
          </ac:picMkLst>
        </pc:picChg>
      </pc:sldChg>
      <pc:sldChg chg="addSp delSp modSp add del mod ord">
        <pc:chgData name="Siddhi Mahadik" userId="ed4f247f784b7343" providerId="LiveId" clId="{9B7E7DB6-3DFD-4BDA-9DDE-2BD992D47120}" dt="2021-12-03T23:03:32.392" v="2587" actId="2696"/>
        <pc:sldMkLst>
          <pc:docMk/>
          <pc:sldMk cId="1374121787" sldId="268"/>
        </pc:sldMkLst>
        <pc:spChg chg="mod">
          <ac:chgData name="Siddhi Mahadik" userId="ed4f247f784b7343" providerId="LiveId" clId="{9B7E7DB6-3DFD-4BDA-9DDE-2BD992D47120}" dt="2021-12-03T22:33:11.881" v="1851" actId="1076"/>
          <ac:spMkLst>
            <pc:docMk/>
            <pc:sldMk cId="1374121787" sldId="268"/>
            <ac:spMk id="8" creationId="{76AF7C20-79DD-45DF-A78E-8F02D188E54E}"/>
          </ac:spMkLst>
        </pc:spChg>
        <pc:spChg chg="add del mod">
          <ac:chgData name="Siddhi Mahadik" userId="ed4f247f784b7343" providerId="LiveId" clId="{9B7E7DB6-3DFD-4BDA-9DDE-2BD992D47120}" dt="2021-12-03T22:33:14.516" v="1853"/>
          <ac:spMkLst>
            <pc:docMk/>
            <pc:sldMk cId="1374121787" sldId="268"/>
            <ac:spMk id="11" creationId="{FF7E2157-A7A3-43B1-93CD-1CD8D311C25E}"/>
          </ac:spMkLst>
        </pc:spChg>
        <pc:picChg chg="mod">
          <ac:chgData name="Siddhi Mahadik" userId="ed4f247f784b7343" providerId="LiveId" clId="{9B7E7DB6-3DFD-4BDA-9DDE-2BD992D47120}" dt="2021-12-03T22:33:06.907" v="1838" actId="1076"/>
          <ac:picMkLst>
            <pc:docMk/>
            <pc:sldMk cId="1374121787" sldId="268"/>
            <ac:picMk id="2" creationId="{00000000-0000-0000-0000-000000000000}"/>
          </ac:picMkLst>
        </pc:picChg>
        <pc:picChg chg="add del mod">
          <ac:chgData name="Siddhi Mahadik" userId="ed4f247f784b7343" providerId="LiveId" clId="{9B7E7DB6-3DFD-4BDA-9DDE-2BD992D47120}" dt="2021-12-03T22:04:22.779" v="1602" actId="22"/>
          <ac:picMkLst>
            <pc:docMk/>
            <pc:sldMk cId="1374121787" sldId="268"/>
            <ac:picMk id="9" creationId="{FDD3BDE7-5FF0-4AD7-AC7D-5F0314FB3BBF}"/>
          </ac:picMkLst>
        </pc:picChg>
      </pc:sldChg>
      <pc:sldChg chg="add del ord">
        <pc:chgData name="Siddhi Mahadik" userId="ed4f247f784b7343" providerId="LiveId" clId="{9B7E7DB6-3DFD-4BDA-9DDE-2BD992D47120}" dt="2021-12-03T23:03:37.257" v="2588" actId="2696"/>
        <pc:sldMkLst>
          <pc:docMk/>
          <pc:sldMk cId="2679111655" sldId="269"/>
        </pc:sldMkLst>
      </pc:sldChg>
      <pc:sldChg chg="addSp delSp modSp add mod ord">
        <pc:chgData name="Siddhi Mahadik" userId="ed4f247f784b7343" providerId="LiveId" clId="{9B7E7DB6-3DFD-4BDA-9DDE-2BD992D47120}" dt="2021-12-03T22:55:01.843" v="2580" actId="14100"/>
        <pc:sldMkLst>
          <pc:docMk/>
          <pc:sldMk cId="696098299" sldId="270"/>
        </pc:sldMkLst>
        <pc:spChg chg="add del mod">
          <ac:chgData name="Siddhi Mahadik" userId="ed4f247f784b7343" providerId="LiveId" clId="{9B7E7DB6-3DFD-4BDA-9DDE-2BD992D47120}" dt="2021-12-03T22:55:01.843" v="2580" actId="14100"/>
          <ac:spMkLst>
            <pc:docMk/>
            <pc:sldMk cId="696098299" sldId="270"/>
            <ac:spMk id="2" creationId="{00000000-0000-0000-0000-000000000000}"/>
          </ac:spMkLst>
        </pc:spChg>
        <pc:spChg chg="mod">
          <ac:chgData name="Siddhi Mahadik" userId="ed4f247f784b7343" providerId="LiveId" clId="{9B7E7DB6-3DFD-4BDA-9DDE-2BD992D47120}" dt="2021-12-03T22:53:05.617" v="2570" actId="1076"/>
          <ac:spMkLst>
            <pc:docMk/>
            <pc:sldMk cId="696098299" sldId="270"/>
            <ac:spMk id="34" creationId="{ADB88363-1F7E-41FF-9AAD-D2DDB21B64F4}"/>
          </ac:spMkLst>
        </pc:spChg>
        <pc:grpChg chg="del">
          <ac:chgData name="Siddhi Mahadik" userId="ed4f247f784b7343" providerId="LiveId" clId="{9B7E7DB6-3DFD-4BDA-9DDE-2BD992D47120}" dt="2021-12-03T22:50:31.415" v="2528" actId="478"/>
          <ac:grpSpMkLst>
            <pc:docMk/>
            <pc:sldMk cId="696098299" sldId="270"/>
            <ac:grpSpMk id="27" creationId="{00000000-0000-0000-0000-000000000000}"/>
          </ac:grpSpMkLst>
        </pc:grpChg>
        <pc:grpChg chg="del">
          <ac:chgData name="Siddhi Mahadik" userId="ed4f247f784b7343" providerId="LiveId" clId="{9B7E7DB6-3DFD-4BDA-9DDE-2BD992D47120}" dt="2021-12-03T22:48:51.671" v="2462" actId="478"/>
          <ac:grpSpMkLst>
            <pc:docMk/>
            <pc:sldMk cId="696098299" sldId="270"/>
            <ac:grpSpMk id="30" creationId="{00000000-0000-0000-0000-000000000000}"/>
          </ac:grpSpMkLst>
        </pc:grpChg>
      </pc:sldChg>
      <pc:sldChg chg="modSp add del mod">
        <pc:chgData name="Siddhi Mahadik" userId="ed4f247f784b7343" providerId="LiveId" clId="{9B7E7DB6-3DFD-4BDA-9DDE-2BD992D47120}" dt="2021-12-03T22:53:56.489" v="2571" actId="2696"/>
        <pc:sldMkLst>
          <pc:docMk/>
          <pc:sldMk cId="4037200469" sldId="271"/>
        </pc:sldMkLst>
        <pc:spChg chg="mod">
          <ac:chgData name="Siddhi Mahadik" userId="ed4f247f784b7343" providerId="LiveId" clId="{9B7E7DB6-3DFD-4BDA-9DDE-2BD992D47120}" dt="2021-12-03T22:43:32.248" v="2273" actId="1076"/>
          <ac:spMkLst>
            <pc:docMk/>
            <pc:sldMk cId="4037200469" sldId="271"/>
            <ac:spMk id="2" creationId="{00000000-0000-0000-0000-000000000000}"/>
          </ac:spMkLst>
        </pc:spChg>
      </pc:sldChg>
      <pc:sldChg chg="modSp add del mod setBg">
        <pc:chgData name="Siddhi Mahadik" userId="ed4f247f784b7343" providerId="LiveId" clId="{9B7E7DB6-3DFD-4BDA-9DDE-2BD992D47120}" dt="2021-12-03T22:42:30.914" v="2228" actId="2696"/>
        <pc:sldMkLst>
          <pc:docMk/>
          <pc:sldMk cId="0" sldId="272"/>
        </pc:sldMkLst>
        <pc:spChg chg="mod">
          <ac:chgData name="Siddhi Mahadik" userId="ed4f247f784b7343" providerId="LiveId" clId="{9B7E7DB6-3DFD-4BDA-9DDE-2BD992D47120}" dt="2021-12-03T20:26:17.705" v="888" actId="20577"/>
          <ac:spMkLst>
            <pc:docMk/>
            <pc:sldMk cId="0" sldId="272"/>
            <ac:spMk id="5" creationId="{00000000-0000-0000-0000-000000000000}"/>
          </ac:spMkLst>
        </pc:spChg>
      </pc:sldChg>
      <pc:sldChg chg="add del setBg">
        <pc:chgData name="Siddhi Mahadik" userId="ed4f247f784b7343" providerId="LiveId" clId="{9B7E7DB6-3DFD-4BDA-9DDE-2BD992D47120}" dt="2021-12-03T20:23:12.670" v="884"/>
        <pc:sldMkLst>
          <pc:docMk/>
          <pc:sldMk cId="2036734859" sldId="272"/>
        </pc:sldMkLst>
      </pc:sldChg>
      <pc:sldChg chg="add del">
        <pc:chgData name="Siddhi Mahadik" userId="ed4f247f784b7343" providerId="LiveId" clId="{9B7E7DB6-3DFD-4BDA-9DDE-2BD992D47120}" dt="2021-12-03T22:43:56.427" v="2275"/>
        <pc:sldMkLst>
          <pc:docMk/>
          <pc:sldMk cId="2432413851" sldId="272"/>
        </pc:sldMkLst>
      </pc:sldChg>
      <pc:sldChg chg="addSp modSp add mod">
        <pc:chgData name="Siddhi Mahadik" userId="ed4f247f784b7343" providerId="LiveId" clId="{9B7E7DB6-3DFD-4BDA-9DDE-2BD992D47120}" dt="2021-12-03T22:07:11.880" v="1624" actId="14100"/>
        <pc:sldMkLst>
          <pc:docMk/>
          <pc:sldMk cId="1326611288" sldId="273"/>
        </pc:sldMkLst>
        <pc:picChg chg="add mod">
          <ac:chgData name="Siddhi Mahadik" userId="ed4f247f784b7343" providerId="LiveId" clId="{9B7E7DB6-3DFD-4BDA-9DDE-2BD992D47120}" dt="2021-12-03T22:07:11.880" v="1624" actId="14100"/>
          <ac:picMkLst>
            <pc:docMk/>
            <pc:sldMk cId="1326611288" sldId="273"/>
            <ac:picMk id="7" creationId="{67505AD3-337D-42B1-A6C8-113F846067F7}"/>
          </ac:picMkLst>
        </pc:picChg>
      </pc:sldChg>
      <pc:sldChg chg="add del setBg">
        <pc:chgData name="Siddhi Mahadik" userId="ed4f247f784b7343" providerId="LiveId" clId="{9B7E7DB6-3DFD-4BDA-9DDE-2BD992D47120}" dt="2021-12-03T20:23:11.923" v="883"/>
        <pc:sldMkLst>
          <pc:docMk/>
          <pc:sldMk cId="4203666765" sldId="273"/>
        </pc:sldMkLst>
      </pc:sldChg>
      <pc:sldChg chg="addSp modSp add mod">
        <pc:chgData name="Siddhi Mahadik" userId="ed4f247f784b7343" providerId="LiveId" clId="{9B7E7DB6-3DFD-4BDA-9DDE-2BD992D47120}" dt="2021-12-03T22:12:32.100" v="1658" actId="14100"/>
        <pc:sldMkLst>
          <pc:docMk/>
          <pc:sldMk cId="845506849" sldId="274"/>
        </pc:sldMkLst>
        <pc:picChg chg="add mod">
          <ac:chgData name="Siddhi Mahadik" userId="ed4f247f784b7343" providerId="LiveId" clId="{9B7E7DB6-3DFD-4BDA-9DDE-2BD992D47120}" dt="2021-12-03T22:11:40.906" v="1654" actId="1076"/>
          <ac:picMkLst>
            <pc:docMk/>
            <pc:sldMk cId="845506849" sldId="274"/>
            <ac:picMk id="7" creationId="{1C7D2CB0-E089-4204-A625-39852E162EDC}"/>
          </ac:picMkLst>
        </pc:picChg>
        <pc:picChg chg="add mod">
          <ac:chgData name="Siddhi Mahadik" userId="ed4f247f784b7343" providerId="LiveId" clId="{9B7E7DB6-3DFD-4BDA-9DDE-2BD992D47120}" dt="2021-12-03T22:11:43.896" v="1655" actId="1076"/>
          <ac:picMkLst>
            <pc:docMk/>
            <pc:sldMk cId="845506849" sldId="274"/>
            <ac:picMk id="10" creationId="{70CD791C-591C-43DA-8671-5488532A9CED}"/>
          </ac:picMkLst>
        </pc:picChg>
        <pc:picChg chg="add mod">
          <ac:chgData name="Siddhi Mahadik" userId="ed4f247f784b7343" providerId="LiveId" clId="{9B7E7DB6-3DFD-4BDA-9DDE-2BD992D47120}" dt="2021-12-03T22:11:38.370" v="1653" actId="1076"/>
          <ac:picMkLst>
            <pc:docMk/>
            <pc:sldMk cId="845506849" sldId="274"/>
            <ac:picMk id="12" creationId="{E97A0E1C-AB33-46FD-9EE6-9AA83BC6C370}"/>
          </ac:picMkLst>
        </pc:picChg>
        <pc:picChg chg="add mod">
          <ac:chgData name="Siddhi Mahadik" userId="ed4f247f784b7343" providerId="LiveId" clId="{9B7E7DB6-3DFD-4BDA-9DDE-2BD992D47120}" dt="2021-12-03T22:12:32.100" v="1658" actId="14100"/>
          <ac:picMkLst>
            <pc:docMk/>
            <pc:sldMk cId="845506849" sldId="274"/>
            <ac:picMk id="14" creationId="{FC81C265-357C-48C5-A2B7-3E222426A1F8}"/>
          </ac:picMkLst>
        </pc:picChg>
      </pc:sldChg>
      <pc:sldChg chg="addSp modSp add mod">
        <pc:chgData name="Siddhi Mahadik" userId="ed4f247f784b7343" providerId="LiveId" clId="{9B7E7DB6-3DFD-4BDA-9DDE-2BD992D47120}" dt="2021-12-03T22:18:40.550" v="1698" actId="1076"/>
        <pc:sldMkLst>
          <pc:docMk/>
          <pc:sldMk cId="2621009019" sldId="275"/>
        </pc:sldMkLst>
        <pc:picChg chg="add mod">
          <ac:chgData name="Siddhi Mahadik" userId="ed4f247f784b7343" providerId="LiveId" clId="{9B7E7DB6-3DFD-4BDA-9DDE-2BD992D47120}" dt="2021-12-03T22:14:16.872" v="1664" actId="14100"/>
          <ac:picMkLst>
            <pc:docMk/>
            <pc:sldMk cId="2621009019" sldId="275"/>
            <ac:picMk id="7" creationId="{0AD4CCCE-832F-4D96-B209-4C07BA2E2D38}"/>
          </ac:picMkLst>
        </pc:picChg>
        <pc:picChg chg="add mod">
          <ac:chgData name="Siddhi Mahadik" userId="ed4f247f784b7343" providerId="LiveId" clId="{9B7E7DB6-3DFD-4BDA-9DDE-2BD992D47120}" dt="2021-12-03T22:15:33.130" v="1670" actId="14100"/>
          <ac:picMkLst>
            <pc:docMk/>
            <pc:sldMk cId="2621009019" sldId="275"/>
            <ac:picMk id="10" creationId="{F1190586-D68F-4853-8843-F14CB4CBC44B}"/>
          </ac:picMkLst>
        </pc:picChg>
        <pc:picChg chg="add mod">
          <ac:chgData name="Siddhi Mahadik" userId="ed4f247f784b7343" providerId="LiveId" clId="{9B7E7DB6-3DFD-4BDA-9DDE-2BD992D47120}" dt="2021-12-03T22:18:40.550" v="1698" actId="1076"/>
          <ac:picMkLst>
            <pc:docMk/>
            <pc:sldMk cId="2621009019" sldId="275"/>
            <ac:picMk id="12" creationId="{70F74C4B-E687-4E86-BE09-B64DF2526A74}"/>
          </ac:picMkLst>
        </pc:picChg>
      </pc:sldChg>
      <pc:sldChg chg="addSp modSp add mod">
        <pc:chgData name="Siddhi Mahadik" userId="ed4f247f784b7343" providerId="LiveId" clId="{9B7E7DB6-3DFD-4BDA-9DDE-2BD992D47120}" dt="2021-12-03T22:18:33.333" v="1697" actId="1076"/>
        <pc:sldMkLst>
          <pc:docMk/>
          <pc:sldMk cId="1431036068" sldId="276"/>
        </pc:sldMkLst>
        <pc:picChg chg="add mod">
          <ac:chgData name="Siddhi Mahadik" userId="ed4f247f784b7343" providerId="LiveId" clId="{9B7E7DB6-3DFD-4BDA-9DDE-2BD992D47120}" dt="2021-12-03T22:16:50.541" v="1681" actId="14100"/>
          <ac:picMkLst>
            <pc:docMk/>
            <pc:sldMk cId="1431036068" sldId="276"/>
            <ac:picMk id="7" creationId="{28541DEF-83D2-4067-84F6-A33CB4F8F8D7}"/>
          </ac:picMkLst>
        </pc:picChg>
        <pc:picChg chg="add mod">
          <ac:chgData name="Siddhi Mahadik" userId="ed4f247f784b7343" providerId="LiveId" clId="{9B7E7DB6-3DFD-4BDA-9DDE-2BD992D47120}" dt="2021-12-03T22:17:43.775" v="1691" actId="14100"/>
          <ac:picMkLst>
            <pc:docMk/>
            <pc:sldMk cId="1431036068" sldId="276"/>
            <ac:picMk id="10" creationId="{20C45C37-70C5-4BC9-921F-3C424F639981}"/>
          </ac:picMkLst>
        </pc:picChg>
        <pc:picChg chg="add mod">
          <ac:chgData name="Siddhi Mahadik" userId="ed4f247f784b7343" providerId="LiveId" clId="{9B7E7DB6-3DFD-4BDA-9DDE-2BD992D47120}" dt="2021-12-03T22:18:33.333" v="1697" actId="1076"/>
          <ac:picMkLst>
            <pc:docMk/>
            <pc:sldMk cId="1431036068" sldId="276"/>
            <ac:picMk id="12" creationId="{55E2338E-0772-4828-833E-92FE2081E718}"/>
          </ac:picMkLst>
        </pc:picChg>
      </pc:sldChg>
      <pc:sldChg chg="addSp modSp add mod">
        <pc:chgData name="Siddhi Mahadik" userId="ed4f247f784b7343" providerId="LiveId" clId="{9B7E7DB6-3DFD-4BDA-9DDE-2BD992D47120}" dt="2021-12-03T22:21:16.803" v="1715" actId="14100"/>
        <pc:sldMkLst>
          <pc:docMk/>
          <pc:sldMk cId="2876451006" sldId="277"/>
        </pc:sldMkLst>
        <pc:picChg chg="add mod">
          <ac:chgData name="Siddhi Mahadik" userId="ed4f247f784b7343" providerId="LiveId" clId="{9B7E7DB6-3DFD-4BDA-9DDE-2BD992D47120}" dt="2021-12-03T22:21:16.803" v="1715" actId="14100"/>
          <ac:picMkLst>
            <pc:docMk/>
            <pc:sldMk cId="2876451006" sldId="277"/>
            <ac:picMk id="7" creationId="{6C4F7318-6EA8-409E-B5BC-D2836D1ACCBD}"/>
          </ac:picMkLst>
        </pc:picChg>
      </pc:sldChg>
      <pc:sldChg chg="addSp modSp add mod">
        <pc:chgData name="Siddhi Mahadik" userId="ed4f247f784b7343" providerId="LiveId" clId="{9B7E7DB6-3DFD-4BDA-9DDE-2BD992D47120}" dt="2021-12-03T22:21:10.718" v="1713" actId="14100"/>
        <pc:sldMkLst>
          <pc:docMk/>
          <pc:sldMk cId="817955763" sldId="278"/>
        </pc:sldMkLst>
        <pc:picChg chg="add mod">
          <ac:chgData name="Siddhi Mahadik" userId="ed4f247f784b7343" providerId="LiveId" clId="{9B7E7DB6-3DFD-4BDA-9DDE-2BD992D47120}" dt="2021-12-03T22:21:10.718" v="1713" actId="14100"/>
          <ac:picMkLst>
            <pc:docMk/>
            <pc:sldMk cId="817955763" sldId="278"/>
            <ac:picMk id="7" creationId="{0378C3D4-F6FF-4D21-8BD9-6EF08E2539E0}"/>
          </ac:picMkLst>
        </pc:picChg>
      </pc:sldChg>
      <pc:sldChg chg="addSp delSp modSp add mod">
        <pc:chgData name="Siddhi Mahadik" userId="ed4f247f784b7343" providerId="LiveId" clId="{9B7E7DB6-3DFD-4BDA-9DDE-2BD992D47120}" dt="2021-12-03T23:26:13.837" v="2963" actId="20577"/>
        <pc:sldMkLst>
          <pc:docMk/>
          <pc:sldMk cId="800397493" sldId="279"/>
        </pc:sldMkLst>
        <pc:spChg chg="add mod">
          <ac:chgData name="Siddhi Mahadik" userId="ed4f247f784b7343" providerId="LiveId" clId="{9B7E7DB6-3DFD-4BDA-9DDE-2BD992D47120}" dt="2021-12-03T23:26:13.837" v="2963" actId="20577"/>
          <ac:spMkLst>
            <pc:docMk/>
            <pc:sldMk cId="800397493" sldId="279"/>
            <ac:spMk id="12" creationId="{746DD2EB-1A41-4ACD-BEC2-CB1E64997763}"/>
          </ac:spMkLst>
        </pc:spChg>
        <pc:picChg chg="add del mod">
          <ac:chgData name="Siddhi Mahadik" userId="ed4f247f784b7343" providerId="LiveId" clId="{9B7E7DB6-3DFD-4BDA-9DDE-2BD992D47120}" dt="2021-12-03T22:27:46.126" v="1743" actId="478"/>
          <ac:picMkLst>
            <pc:docMk/>
            <pc:sldMk cId="800397493" sldId="279"/>
            <ac:picMk id="9" creationId="{A26924C4-D209-4F35-9DF8-63FB4674F070}"/>
          </ac:picMkLst>
        </pc:picChg>
        <pc:picChg chg="add del mod">
          <ac:chgData name="Siddhi Mahadik" userId="ed4f247f784b7343" providerId="LiveId" clId="{9B7E7DB6-3DFD-4BDA-9DDE-2BD992D47120}" dt="2021-12-03T22:27:49.011" v="1745"/>
          <ac:picMkLst>
            <pc:docMk/>
            <pc:sldMk cId="800397493" sldId="279"/>
            <ac:picMk id="10" creationId="{C31D2CAE-DB35-41E5-BFE3-0C6FCE14D45B}"/>
          </ac:picMkLst>
        </pc:picChg>
        <pc:picChg chg="add mod">
          <ac:chgData name="Siddhi Mahadik" userId="ed4f247f784b7343" providerId="LiveId" clId="{9B7E7DB6-3DFD-4BDA-9DDE-2BD992D47120}" dt="2021-12-03T23:23:17.652" v="2855" actId="1076"/>
          <ac:picMkLst>
            <pc:docMk/>
            <pc:sldMk cId="800397493" sldId="279"/>
            <ac:picMk id="11" creationId="{17FC9129-3656-44B0-A686-4ED4E20C268B}"/>
          </ac:picMkLst>
        </pc:picChg>
        <pc:picChg chg="add del mod">
          <ac:chgData name="Siddhi Mahadik" userId="ed4f247f784b7343" providerId="LiveId" clId="{9B7E7DB6-3DFD-4BDA-9DDE-2BD992D47120}" dt="2021-12-03T22:27:42.790" v="1741" actId="21"/>
          <ac:picMkLst>
            <pc:docMk/>
            <pc:sldMk cId="800397493" sldId="279"/>
            <ac:picMk id="7170" creationId="{F48FC61A-4B30-410A-9039-211AA98543F5}"/>
          </ac:picMkLst>
        </pc:picChg>
      </pc:sldChg>
      <pc:sldChg chg="addSp modSp add mod">
        <pc:chgData name="Siddhi Mahadik" userId="ed4f247f784b7343" providerId="LiveId" clId="{9B7E7DB6-3DFD-4BDA-9DDE-2BD992D47120}" dt="2021-12-03T22:06:28.718" v="1621" actId="1076"/>
        <pc:sldMkLst>
          <pc:docMk/>
          <pc:sldMk cId="2128911163" sldId="280"/>
        </pc:sldMkLst>
        <pc:picChg chg="add mod">
          <ac:chgData name="Siddhi Mahadik" userId="ed4f247f784b7343" providerId="LiveId" clId="{9B7E7DB6-3DFD-4BDA-9DDE-2BD992D47120}" dt="2021-12-03T22:06:28.718" v="1621" actId="1076"/>
          <ac:picMkLst>
            <pc:docMk/>
            <pc:sldMk cId="2128911163" sldId="280"/>
            <ac:picMk id="7" creationId="{45EE7CA5-2B86-4C04-8C02-4F6E120A14BF}"/>
          </ac:picMkLst>
        </pc:picChg>
      </pc:sldChg>
      <pc:sldChg chg="modSp add mod ord">
        <pc:chgData name="Siddhi Mahadik" userId="ed4f247f784b7343" providerId="LiveId" clId="{9B7E7DB6-3DFD-4BDA-9DDE-2BD992D47120}" dt="2021-12-03T23:18:24.561" v="2755" actId="20577"/>
        <pc:sldMkLst>
          <pc:docMk/>
          <pc:sldMk cId="2736518109" sldId="281"/>
        </pc:sldMkLst>
        <pc:spChg chg="mod">
          <ac:chgData name="Siddhi Mahadik" userId="ed4f247f784b7343" providerId="LiveId" clId="{9B7E7DB6-3DFD-4BDA-9DDE-2BD992D47120}" dt="2021-12-03T23:07:24.368" v="2622" actId="5793"/>
          <ac:spMkLst>
            <pc:docMk/>
            <pc:sldMk cId="2736518109" sldId="281"/>
            <ac:spMk id="2" creationId="{00000000-0000-0000-0000-000000000000}"/>
          </ac:spMkLst>
        </pc:spChg>
        <pc:spChg chg="mod">
          <ac:chgData name="Siddhi Mahadik" userId="ed4f247f784b7343" providerId="LiveId" clId="{9B7E7DB6-3DFD-4BDA-9DDE-2BD992D47120}" dt="2021-12-03T23:18:24.561" v="2755" actId="20577"/>
          <ac:spMkLst>
            <pc:docMk/>
            <pc:sldMk cId="2736518109" sldId="281"/>
            <ac:spMk id="34" creationId="{ADB88363-1F7E-41FF-9AAD-D2DDB21B64F4}"/>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12/4/2021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960" r="5730" b="12499"/>
          <a:stretch>
            <a:fillRect/>
          </a:stretch>
        </p:blipFill>
        <p:spPr>
          <a:xfrm>
            <a:off x="0" y="0"/>
            <a:ext cx="18288000" cy="10287000"/>
          </a:xfrm>
          <a:prstGeom prst="rect">
            <a:avLst/>
          </a:prstGeom>
        </p:spPr>
      </p:pic>
      <p:grpSp>
        <p:nvGrpSpPr>
          <p:cNvPr id="3" name="Group 3"/>
          <p:cNvGrpSpPr/>
          <p:nvPr/>
        </p:nvGrpSpPr>
        <p:grpSpPr>
          <a:xfrm>
            <a:off x="1471821" y="1580208"/>
            <a:ext cx="11553408" cy="7112296"/>
            <a:chOff x="0" y="-19050"/>
            <a:chExt cx="15404544" cy="9483060"/>
          </a:xfrm>
        </p:grpSpPr>
        <p:sp>
          <p:nvSpPr>
            <p:cNvPr id="4" name="TextBox 4"/>
            <p:cNvSpPr txBox="1"/>
            <p:nvPr/>
          </p:nvSpPr>
          <p:spPr>
            <a:xfrm>
              <a:off x="0" y="1399312"/>
              <a:ext cx="15404544" cy="2257028"/>
            </a:xfrm>
            <a:prstGeom prst="rect">
              <a:avLst/>
            </a:prstGeom>
          </p:spPr>
          <p:txBody>
            <a:bodyPr lIns="0" tIns="0" rIns="0" bIns="0" rtlCol="0" anchor="t">
              <a:spAutoFit/>
            </a:bodyPr>
            <a:lstStyle/>
            <a:p>
              <a:pPr>
                <a:lnSpc>
                  <a:spcPts val="13200"/>
                </a:lnSpc>
              </a:pPr>
              <a:endParaRPr lang="en-US" sz="11000" dirty="0">
                <a:solidFill>
                  <a:srgbClr val="FFFFFF"/>
                </a:solidFill>
                <a:latin typeface="Roboto Bold"/>
              </a:endParaRPr>
            </a:p>
          </p:txBody>
        </p:sp>
        <p:sp>
          <p:nvSpPr>
            <p:cNvPr id="5" name="TextBox 5"/>
            <p:cNvSpPr txBox="1"/>
            <p:nvPr/>
          </p:nvSpPr>
          <p:spPr>
            <a:xfrm>
              <a:off x="0" y="-19050"/>
              <a:ext cx="15404544" cy="555708"/>
            </a:xfrm>
            <a:prstGeom prst="rect">
              <a:avLst/>
            </a:prstGeom>
          </p:spPr>
          <p:txBody>
            <a:bodyPr lIns="0" tIns="0" rIns="0" bIns="0" rtlCol="0" anchor="t">
              <a:spAutoFit/>
            </a:bodyPr>
            <a:lstStyle/>
            <a:p>
              <a:pPr>
                <a:lnSpc>
                  <a:spcPts val="3360"/>
                </a:lnSpc>
              </a:pPr>
              <a:endParaRPr lang="en-US" sz="2800" spc="56" dirty="0">
                <a:solidFill>
                  <a:srgbClr val="FFFFFF"/>
                </a:solidFill>
                <a:latin typeface="Roboto Bold"/>
              </a:endParaRPr>
            </a:p>
          </p:txBody>
        </p:sp>
        <p:sp>
          <p:nvSpPr>
            <p:cNvPr id="6" name="TextBox 6"/>
            <p:cNvSpPr txBox="1"/>
            <p:nvPr/>
          </p:nvSpPr>
          <p:spPr>
            <a:xfrm>
              <a:off x="0" y="8907327"/>
              <a:ext cx="15404544" cy="556683"/>
            </a:xfrm>
            <a:prstGeom prst="rect">
              <a:avLst/>
            </a:prstGeom>
          </p:spPr>
          <p:txBody>
            <a:bodyPr lIns="0" tIns="0" rIns="0" bIns="0" rtlCol="0" anchor="t">
              <a:spAutoFit/>
            </a:bodyPr>
            <a:lstStyle/>
            <a:p>
              <a:pPr>
                <a:lnSpc>
                  <a:spcPts val="3500"/>
                </a:lnSpc>
              </a:pPr>
              <a:endParaRPr lang="en-US" sz="2500" spc="50" dirty="0">
                <a:solidFill>
                  <a:srgbClr val="FFBE40"/>
                </a:solidFill>
                <a:latin typeface="Roboto"/>
              </a:endParaRPr>
            </a:p>
          </p:txBody>
        </p:sp>
      </p:grpSp>
      <p:sp>
        <p:nvSpPr>
          <p:cNvPr id="8" name="TextBox 7">
            <a:extLst>
              <a:ext uri="{FF2B5EF4-FFF2-40B4-BE49-F238E27FC236}">
                <a16:creationId xmlns:a16="http://schemas.microsoft.com/office/drawing/2014/main" id="{76AF7C20-79DD-45DF-A78E-8F02D188E54E}"/>
              </a:ext>
            </a:extLst>
          </p:cNvPr>
          <p:cNvSpPr txBox="1"/>
          <p:nvPr/>
        </p:nvSpPr>
        <p:spPr>
          <a:xfrm>
            <a:off x="304800" y="376595"/>
            <a:ext cx="16764000" cy="8894743"/>
          </a:xfrm>
          <a:prstGeom prst="rect">
            <a:avLst/>
          </a:prstGeom>
          <a:noFill/>
        </p:spPr>
        <p:txBody>
          <a:bodyPr wrap="square">
            <a:spAutoFit/>
          </a:bodyPr>
          <a:lstStyle/>
          <a:p>
            <a:r>
              <a:rPr lang="en-IN" sz="6600" b="1" spc="50" dirty="0">
                <a:ln w="0"/>
                <a:solidFill>
                  <a:schemeClr val="bg2"/>
                </a:solidFill>
                <a:effectLst>
                  <a:innerShdw blurRad="63500" dist="50800" dir="13500000">
                    <a:srgbClr val="000000">
                      <a:alpha val="50000"/>
                    </a:srgbClr>
                  </a:innerShdw>
                </a:effectLst>
                <a:latin typeface="Algerian" panose="04020705040A02060702" pitchFamily="82" charset="0"/>
              </a:rPr>
              <a:t>   GHARDA  INSTITUTE  OF  TECHNOLOGY </a:t>
            </a:r>
          </a:p>
          <a:p>
            <a:endParaRPr lang="en-IN" sz="6600" b="1" spc="50" dirty="0">
              <a:ln w="0"/>
              <a:solidFill>
                <a:schemeClr val="bg2"/>
              </a:solidFill>
              <a:effectLst>
                <a:innerShdw blurRad="63500" dist="50800" dir="13500000">
                  <a:srgbClr val="000000">
                    <a:alpha val="50000"/>
                  </a:srgbClr>
                </a:innerShdw>
              </a:effectLst>
              <a:latin typeface="Algerian" panose="04020705040A02060702" pitchFamily="82" charset="0"/>
            </a:endParaRPr>
          </a:p>
          <a:p>
            <a:endParaRPr lang="en-IN" sz="6600" b="1" spc="50" dirty="0">
              <a:ln w="0"/>
              <a:solidFill>
                <a:schemeClr val="bg2"/>
              </a:solidFill>
              <a:effectLst>
                <a:innerShdw blurRad="63500" dist="50800" dir="13500000">
                  <a:srgbClr val="000000">
                    <a:alpha val="50000"/>
                  </a:srgbClr>
                </a:innerShdw>
              </a:effectLst>
              <a:latin typeface="Algerian" panose="04020705040A02060702" pitchFamily="82" charset="0"/>
            </a:endParaRPr>
          </a:p>
          <a:p>
            <a:endParaRPr lang="en-IN" sz="6600" b="1" spc="50" dirty="0">
              <a:ln w="0"/>
              <a:solidFill>
                <a:schemeClr val="bg2"/>
              </a:solidFill>
              <a:effectLst>
                <a:innerShdw blurRad="63500" dist="50800" dir="13500000">
                  <a:srgbClr val="000000">
                    <a:alpha val="50000"/>
                  </a:srgbClr>
                </a:innerShdw>
              </a:effectLst>
              <a:latin typeface="Algerian" panose="04020705040A02060702" pitchFamily="82" charset="0"/>
            </a:endParaRPr>
          </a:p>
          <a:p>
            <a:r>
              <a:rPr lang="en-IN" sz="8000" b="1" spc="50" dirty="0">
                <a:ln w="0"/>
                <a:solidFill>
                  <a:schemeClr val="bg2"/>
                </a:solidFill>
                <a:effectLst>
                  <a:innerShdw blurRad="63500" dist="50800" dir="13500000">
                    <a:srgbClr val="000000">
                      <a:alpha val="50000"/>
                    </a:srgbClr>
                  </a:innerShdw>
                </a:effectLst>
                <a:latin typeface="Algerian" panose="04020705040A02060702" pitchFamily="82" charset="0"/>
              </a:rPr>
              <a:t>              </a:t>
            </a:r>
            <a:r>
              <a:rPr lang="en-IN" sz="9600" b="1" spc="50" dirty="0">
                <a:ln w="0"/>
                <a:solidFill>
                  <a:schemeClr val="bg2"/>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MINI PROJECT </a:t>
            </a:r>
          </a:p>
          <a:p>
            <a:r>
              <a:rPr lang="en-IN" sz="8000" b="1" spc="50" dirty="0">
                <a:ln w="0"/>
                <a:solidFill>
                  <a:schemeClr val="bg2"/>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      SECOND YEAR COMPUTER</a:t>
            </a:r>
          </a:p>
          <a:p>
            <a:endParaRPr lang="en-IN" sz="6600" b="1" spc="50" dirty="0">
              <a:ln w="0"/>
              <a:solidFill>
                <a:schemeClr val="bg2"/>
              </a:solidFill>
              <a:effectLst>
                <a:innerShdw blurRad="63500" dist="50800" dir="13500000">
                  <a:srgbClr val="000000">
                    <a:alpha val="50000"/>
                  </a:srgbClr>
                </a:innerShdw>
              </a:effectLst>
              <a:latin typeface="Algerian" panose="04020705040A02060702" pitchFamily="82" charset="0"/>
            </a:endParaRPr>
          </a:p>
          <a:p>
            <a:r>
              <a:rPr lang="en-IN" sz="6600" b="1" spc="50" dirty="0">
                <a:ln w="0"/>
                <a:solidFill>
                  <a:schemeClr val="bg2"/>
                </a:solidFill>
                <a:effectLst>
                  <a:innerShdw blurRad="63500" dist="50800" dir="13500000">
                    <a:srgbClr val="000000">
                      <a:alpha val="50000"/>
                    </a:srgbClr>
                  </a:innerShdw>
                </a:effectLst>
                <a:latin typeface="Algerian" panose="04020705040A02060702" pitchFamily="82" charset="0"/>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2438400" y="1905582"/>
            <a:ext cx="13549993" cy="7352717"/>
            <a:chOff x="0" y="-9525"/>
            <a:chExt cx="10548257" cy="7289520"/>
          </a:xfrm>
        </p:grpSpPr>
        <p:sp>
          <p:nvSpPr>
            <p:cNvPr id="4" name="TextBox 4"/>
            <p:cNvSpPr txBox="1"/>
            <p:nvPr/>
          </p:nvSpPr>
          <p:spPr>
            <a:xfrm>
              <a:off x="0" y="-9525"/>
              <a:ext cx="10507889" cy="1641475"/>
            </a:xfrm>
            <a:prstGeom prst="rect">
              <a:avLst/>
            </a:prstGeom>
          </p:spPr>
          <p:txBody>
            <a:bodyPr lIns="0" tIns="0" rIns="0" bIns="0" rtlCol="0" anchor="t">
              <a:spAutoFit/>
            </a:bodyPr>
            <a:lstStyle/>
            <a:p>
              <a:pPr>
                <a:lnSpc>
                  <a:spcPts val="9600"/>
                </a:lnSpc>
              </a:pPr>
              <a:endParaRPr lang="en-US" sz="8000" dirty="0">
                <a:solidFill>
                  <a:srgbClr val="FFFFFF"/>
                </a:solidFill>
                <a:latin typeface="Roboto Bold"/>
              </a:endParaRPr>
            </a:p>
          </p:txBody>
        </p:sp>
        <p:sp>
          <p:nvSpPr>
            <p:cNvPr id="5" name="TextBox 5"/>
            <p:cNvSpPr txBox="1"/>
            <p:nvPr/>
          </p:nvSpPr>
          <p:spPr>
            <a:xfrm>
              <a:off x="40368" y="5529754"/>
              <a:ext cx="10507889" cy="589905"/>
            </a:xfrm>
            <a:prstGeom prst="rect">
              <a:avLst/>
            </a:prstGeom>
          </p:spPr>
          <p:txBody>
            <a:bodyPr lIns="0" tIns="0" rIns="0" bIns="0" rtlCol="0" anchor="t">
              <a:spAutoFit/>
            </a:bodyPr>
            <a:lstStyle/>
            <a:p>
              <a:pPr>
                <a:lnSpc>
                  <a:spcPts val="3599"/>
                </a:lnSpc>
              </a:pPr>
              <a:endParaRPr lang="en-US" sz="2999" spc="89" dirty="0">
                <a:solidFill>
                  <a:srgbClr val="FFBE40"/>
                </a:solidFill>
                <a:latin typeface="Roboto Bold"/>
              </a:endParaRPr>
            </a:p>
          </p:txBody>
        </p:sp>
        <p:sp>
          <p:nvSpPr>
            <p:cNvPr id="6" name="TextBox 6"/>
            <p:cNvSpPr txBox="1"/>
            <p:nvPr/>
          </p:nvSpPr>
          <p:spPr>
            <a:xfrm>
              <a:off x="0" y="6754210"/>
              <a:ext cx="10507889" cy="525785"/>
            </a:xfrm>
            <a:prstGeom prst="rect">
              <a:avLst/>
            </a:prstGeom>
          </p:spPr>
          <p:txBody>
            <a:bodyPr lIns="0" tIns="0" rIns="0" bIns="0" rtlCol="0" anchor="t">
              <a:spAutoFit/>
            </a:bodyPr>
            <a:lstStyle/>
            <a:p>
              <a:pPr>
                <a:lnSpc>
                  <a:spcPts val="3779"/>
                </a:lnSpc>
              </a:pPr>
              <a:endParaRPr lang="en-US" sz="900" dirty="0">
                <a:solidFill>
                  <a:srgbClr val="FFFFFF"/>
                </a:solidFill>
                <a:latin typeface="Roboto"/>
              </a:endParaRPr>
            </a:p>
          </p:txBody>
        </p:sp>
      </p:grpSp>
      <p:sp>
        <p:nvSpPr>
          <p:cNvPr id="8" name="TextBox 7">
            <a:extLst>
              <a:ext uri="{FF2B5EF4-FFF2-40B4-BE49-F238E27FC236}">
                <a16:creationId xmlns:a16="http://schemas.microsoft.com/office/drawing/2014/main" id="{EE00829A-C1FE-44A5-99A8-672F08441858}"/>
              </a:ext>
            </a:extLst>
          </p:cNvPr>
          <p:cNvSpPr txBox="1"/>
          <p:nvPr/>
        </p:nvSpPr>
        <p:spPr>
          <a:xfrm>
            <a:off x="3810000" y="1714500"/>
            <a:ext cx="13182600" cy="5078313"/>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IN" sz="5400" dirty="0">
                <a:solidFill>
                  <a:schemeClr val="bg1"/>
                </a:solidFill>
                <a:latin typeface="Times New Roman" panose="02020603050405020304" pitchFamily="18" charset="0"/>
                <a:cs typeface="Times New Roman" panose="02020603050405020304" pitchFamily="18" charset="0"/>
              </a:rPr>
              <a:t>PROJECT DETAILS</a:t>
            </a:r>
          </a:p>
          <a:p>
            <a:pPr marL="0" marR="0" lvl="0" indent="0" algn="ctr" defTabSz="914400" rtl="0" eaLnBrk="0" fontAlgn="base" latinLnBrk="0" hangingPunct="0">
              <a:lnSpc>
                <a:spcPct val="100000"/>
              </a:lnSpc>
              <a:spcBef>
                <a:spcPct val="0"/>
              </a:spcBef>
              <a:spcAft>
                <a:spcPct val="0"/>
              </a:spcAft>
              <a:buClrTx/>
              <a:buSzTx/>
              <a:buFontTx/>
              <a:buNone/>
              <a:tabLst/>
            </a:pPr>
            <a:r>
              <a:rPr lang="en-IN" sz="5400" dirty="0">
                <a:solidFill>
                  <a:schemeClr val="bg1"/>
                </a:solidFill>
                <a:latin typeface="Times New Roman" panose="02020603050405020304" pitchFamily="18" charset="0"/>
                <a:cs typeface="Times New Roman" panose="02020603050405020304" pitchFamily="18" charset="0"/>
              </a:rPr>
              <a:t>Project name: Online examination                                                              Management System</a:t>
            </a:r>
          </a:p>
          <a:p>
            <a:pPr marL="0" marR="0" lvl="0" indent="0" algn="ctr" defTabSz="914400" rtl="0" eaLnBrk="0" fontAlgn="base" latinLnBrk="0" hangingPunct="0">
              <a:lnSpc>
                <a:spcPct val="100000"/>
              </a:lnSpc>
              <a:spcBef>
                <a:spcPct val="0"/>
              </a:spcBef>
              <a:spcAft>
                <a:spcPct val="0"/>
              </a:spcAft>
              <a:buClrTx/>
              <a:buSzTx/>
              <a:buFontTx/>
              <a:buNone/>
              <a:tabLst/>
            </a:pPr>
            <a:r>
              <a:rPr lang="en-IN" sz="5400" dirty="0">
                <a:solidFill>
                  <a:schemeClr val="bg1"/>
                </a:solidFill>
                <a:latin typeface="Times New Roman" panose="02020603050405020304" pitchFamily="18" charset="0"/>
                <a:cs typeface="Times New Roman" panose="02020603050405020304" pitchFamily="18" charset="0"/>
              </a:rPr>
              <a:t>  Programming Language Used :Java</a:t>
            </a:r>
          </a:p>
          <a:p>
            <a:pPr marL="0" marR="0" lvl="0" indent="0" algn="ctr" defTabSz="914400" rtl="0" eaLnBrk="0" fontAlgn="base" latinLnBrk="0" hangingPunct="0">
              <a:lnSpc>
                <a:spcPct val="100000"/>
              </a:lnSpc>
              <a:spcBef>
                <a:spcPct val="0"/>
              </a:spcBef>
              <a:spcAft>
                <a:spcPct val="0"/>
              </a:spcAft>
              <a:buClrTx/>
              <a:buSzTx/>
              <a:buFontTx/>
              <a:buNone/>
              <a:tabLst/>
            </a:pPr>
            <a:r>
              <a:rPr lang="en-IN" sz="5400" dirty="0">
                <a:solidFill>
                  <a:schemeClr val="bg1"/>
                </a:solidFill>
                <a:latin typeface="Times New Roman" panose="02020603050405020304" pitchFamily="18" charset="0"/>
                <a:cs typeface="Times New Roman" panose="02020603050405020304" pitchFamily="18" charset="0"/>
              </a:rPr>
              <a:t>IDE Tool : NetBeans</a:t>
            </a:r>
          </a:p>
          <a:p>
            <a:pPr marL="0" marR="0" lvl="0" indent="0" algn="ctr" defTabSz="914400" rtl="0" eaLnBrk="0" fontAlgn="base" latinLnBrk="0" hangingPunct="0">
              <a:lnSpc>
                <a:spcPct val="100000"/>
              </a:lnSpc>
              <a:spcBef>
                <a:spcPct val="0"/>
              </a:spcBef>
              <a:spcAft>
                <a:spcPct val="0"/>
              </a:spcAft>
              <a:buClrTx/>
              <a:buSzTx/>
              <a:buFontTx/>
              <a:buNone/>
              <a:tabLst/>
            </a:pPr>
            <a:r>
              <a:rPr lang="en-IN" sz="5400" dirty="0">
                <a:solidFill>
                  <a:schemeClr val="bg1"/>
                </a:solidFill>
                <a:latin typeface="Times New Roman" panose="02020603050405020304" pitchFamily="18" charset="0"/>
                <a:cs typeface="Times New Roman" panose="02020603050405020304" pitchFamily="18" charset="0"/>
              </a:rPr>
              <a:t>Project Type: Desktop Application</a:t>
            </a:r>
          </a:p>
        </p:txBody>
      </p:sp>
      <p:pic>
        <p:nvPicPr>
          <p:cNvPr id="7" name="Picture 6">
            <a:extLst>
              <a:ext uri="{FF2B5EF4-FFF2-40B4-BE49-F238E27FC236}">
                <a16:creationId xmlns:a16="http://schemas.microsoft.com/office/drawing/2014/main" id="{45EE7CA5-2B86-4C04-8C02-4F6E120A14BF}"/>
              </a:ext>
            </a:extLst>
          </p:cNvPr>
          <p:cNvPicPr>
            <a:picLocks noChangeAspect="1"/>
          </p:cNvPicPr>
          <p:nvPr/>
        </p:nvPicPr>
        <p:blipFill>
          <a:blip r:embed="rId2"/>
          <a:stretch>
            <a:fillRect/>
          </a:stretch>
        </p:blipFill>
        <p:spPr>
          <a:xfrm>
            <a:off x="2385582" y="1322865"/>
            <a:ext cx="13247724" cy="7058553"/>
          </a:xfrm>
          <a:prstGeom prst="rect">
            <a:avLst/>
          </a:prstGeom>
        </p:spPr>
      </p:pic>
    </p:spTree>
    <p:extLst>
      <p:ext uri="{BB962C8B-B14F-4D97-AF65-F5344CB8AC3E}">
        <p14:creationId xmlns:p14="http://schemas.microsoft.com/office/powerpoint/2010/main" val="2128911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2438400" y="1905582"/>
            <a:ext cx="13549993" cy="7352717"/>
            <a:chOff x="0" y="-9525"/>
            <a:chExt cx="10548257" cy="7289520"/>
          </a:xfrm>
        </p:grpSpPr>
        <p:sp>
          <p:nvSpPr>
            <p:cNvPr id="4" name="TextBox 4"/>
            <p:cNvSpPr txBox="1"/>
            <p:nvPr/>
          </p:nvSpPr>
          <p:spPr>
            <a:xfrm>
              <a:off x="0" y="-9525"/>
              <a:ext cx="10507889" cy="1641475"/>
            </a:xfrm>
            <a:prstGeom prst="rect">
              <a:avLst/>
            </a:prstGeom>
          </p:spPr>
          <p:txBody>
            <a:bodyPr lIns="0" tIns="0" rIns="0" bIns="0" rtlCol="0" anchor="t">
              <a:spAutoFit/>
            </a:bodyPr>
            <a:lstStyle/>
            <a:p>
              <a:pPr>
                <a:lnSpc>
                  <a:spcPts val="9600"/>
                </a:lnSpc>
              </a:pPr>
              <a:endParaRPr lang="en-US" sz="8000" dirty="0">
                <a:solidFill>
                  <a:srgbClr val="FFFFFF"/>
                </a:solidFill>
                <a:latin typeface="Roboto Bold"/>
              </a:endParaRPr>
            </a:p>
          </p:txBody>
        </p:sp>
        <p:sp>
          <p:nvSpPr>
            <p:cNvPr id="5" name="TextBox 5"/>
            <p:cNvSpPr txBox="1"/>
            <p:nvPr/>
          </p:nvSpPr>
          <p:spPr>
            <a:xfrm>
              <a:off x="40368" y="5529754"/>
              <a:ext cx="10507889" cy="589905"/>
            </a:xfrm>
            <a:prstGeom prst="rect">
              <a:avLst/>
            </a:prstGeom>
          </p:spPr>
          <p:txBody>
            <a:bodyPr lIns="0" tIns="0" rIns="0" bIns="0" rtlCol="0" anchor="t">
              <a:spAutoFit/>
            </a:bodyPr>
            <a:lstStyle/>
            <a:p>
              <a:pPr>
                <a:lnSpc>
                  <a:spcPts val="3599"/>
                </a:lnSpc>
              </a:pPr>
              <a:endParaRPr lang="en-US" sz="2999" spc="89" dirty="0">
                <a:solidFill>
                  <a:srgbClr val="FFBE40"/>
                </a:solidFill>
                <a:latin typeface="Roboto Bold"/>
              </a:endParaRPr>
            </a:p>
          </p:txBody>
        </p:sp>
        <p:sp>
          <p:nvSpPr>
            <p:cNvPr id="6" name="TextBox 6"/>
            <p:cNvSpPr txBox="1"/>
            <p:nvPr/>
          </p:nvSpPr>
          <p:spPr>
            <a:xfrm>
              <a:off x="0" y="6754210"/>
              <a:ext cx="10507889" cy="525785"/>
            </a:xfrm>
            <a:prstGeom prst="rect">
              <a:avLst/>
            </a:prstGeom>
          </p:spPr>
          <p:txBody>
            <a:bodyPr lIns="0" tIns="0" rIns="0" bIns="0" rtlCol="0" anchor="t">
              <a:spAutoFit/>
            </a:bodyPr>
            <a:lstStyle/>
            <a:p>
              <a:pPr>
                <a:lnSpc>
                  <a:spcPts val="3779"/>
                </a:lnSpc>
              </a:pPr>
              <a:endParaRPr lang="en-US" sz="900" dirty="0">
                <a:solidFill>
                  <a:srgbClr val="FFFFFF"/>
                </a:solidFill>
                <a:latin typeface="Roboto"/>
              </a:endParaRPr>
            </a:p>
          </p:txBody>
        </p:sp>
      </p:grpSp>
      <p:sp>
        <p:nvSpPr>
          <p:cNvPr id="8" name="TextBox 7">
            <a:extLst>
              <a:ext uri="{FF2B5EF4-FFF2-40B4-BE49-F238E27FC236}">
                <a16:creationId xmlns:a16="http://schemas.microsoft.com/office/drawing/2014/main" id="{EE00829A-C1FE-44A5-99A8-672F08441858}"/>
              </a:ext>
            </a:extLst>
          </p:cNvPr>
          <p:cNvSpPr txBox="1"/>
          <p:nvPr/>
        </p:nvSpPr>
        <p:spPr>
          <a:xfrm>
            <a:off x="3810000" y="1714500"/>
            <a:ext cx="13182600" cy="5078313"/>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IN" sz="5400" dirty="0">
                <a:solidFill>
                  <a:schemeClr val="bg1"/>
                </a:solidFill>
                <a:latin typeface="Times New Roman" panose="02020603050405020304" pitchFamily="18" charset="0"/>
                <a:cs typeface="Times New Roman" panose="02020603050405020304" pitchFamily="18" charset="0"/>
              </a:rPr>
              <a:t>PROJECT DETAILS</a:t>
            </a:r>
          </a:p>
          <a:p>
            <a:pPr marL="0" marR="0" lvl="0" indent="0" algn="ctr" defTabSz="914400" rtl="0" eaLnBrk="0" fontAlgn="base" latinLnBrk="0" hangingPunct="0">
              <a:lnSpc>
                <a:spcPct val="100000"/>
              </a:lnSpc>
              <a:spcBef>
                <a:spcPct val="0"/>
              </a:spcBef>
              <a:spcAft>
                <a:spcPct val="0"/>
              </a:spcAft>
              <a:buClrTx/>
              <a:buSzTx/>
              <a:buFontTx/>
              <a:buNone/>
              <a:tabLst/>
            </a:pPr>
            <a:r>
              <a:rPr lang="en-IN" sz="5400" dirty="0">
                <a:solidFill>
                  <a:schemeClr val="bg1"/>
                </a:solidFill>
                <a:latin typeface="Times New Roman" panose="02020603050405020304" pitchFamily="18" charset="0"/>
                <a:cs typeface="Times New Roman" panose="02020603050405020304" pitchFamily="18" charset="0"/>
              </a:rPr>
              <a:t>Project name: Online examination                                                              Management System</a:t>
            </a:r>
          </a:p>
          <a:p>
            <a:pPr marL="0" marR="0" lvl="0" indent="0" algn="ctr" defTabSz="914400" rtl="0" eaLnBrk="0" fontAlgn="base" latinLnBrk="0" hangingPunct="0">
              <a:lnSpc>
                <a:spcPct val="100000"/>
              </a:lnSpc>
              <a:spcBef>
                <a:spcPct val="0"/>
              </a:spcBef>
              <a:spcAft>
                <a:spcPct val="0"/>
              </a:spcAft>
              <a:buClrTx/>
              <a:buSzTx/>
              <a:buFontTx/>
              <a:buNone/>
              <a:tabLst/>
            </a:pPr>
            <a:r>
              <a:rPr lang="en-IN" sz="5400" dirty="0">
                <a:solidFill>
                  <a:schemeClr val="bg1"/>
                </a:solidFill>
                <a:latin typeface="Times New Roman" panose="02020603050405020304" pitchFamily="18" charset="0"/>
                <a:cs typeface="Times New Roman" panose="02020603050405020304" pitchFamily="18" charset="0"/>
              </a:rPr>
              <a:t>  Programming Language Used :Java</a:t>
            </a:r>
          </a:p>
          <a:p>
            <a:pPr marL="0" marR="0" lvl="0" indent="0" algn="ctr" defTabSz="914400" rtl="0" eaLnBrk="0" fontAlgn="base" latinLnBrk="0" hangingPunct="0">
              <a:lnSpc>
                <a:spcPct val="100000"/>
              </a:lnSpc>
              <a:spcBef>
                <a:spcPct val="0"/>
              </a:spcBef>
              <a:spcAft>
                <a:spcPct val="0"/>
              </a:spcAft>
              <a:buClrTx/>
              <a:buSzTx/>
              <a:buFontTx/>
              <a:buNone/>
              <a:tabLst/>
            </a:pPr>
            <a:r>
              <a:rPr lang="en-IN" sz="5400" dirty="0">
                <a:solidFill>
                  <a:schemeClr val="bg1"/>
                </a:solidFill>
                <a:latin typeface="Times New Roman" panose="02020603050405020304" pitchFamily="18" charset="0"/>
                <a:cs typeface="Times New Roman" panose="02020603050405020304" pitchFamily="18" charset="0"/>
              </a:rPr>
              <a:t>IDE Tool : NetBeans</a:t>
            </a:r>
          </a:p>
          <a:p>
            <a:pPr marL="0" marR="0" lvl="0" indent="0" algn="ctr" defTabSz="914400" rtl="0" eaLnBrk="0" fontAlgn="base" latinLnBrk="0" hangingPunct="0">
              <a:lnSpc>
                <a:spcPct val="100000"/>
              </a:lnSpc>
              <a:spcBef>
                <a:spcPct val="0"/>
              </a:spcBef>
              <a:spcAft>
                <a:spcPct val="0"/>
              </a:spcAft>
              <a:buClrTx/>
              <a:buSzTx/>
              <a:buFontTx/>
              <a:buNone/>
              <a:tabLst/>
            </a:pPr>
            <a:r>
              <a:rPr lang="en-IN" sz="5400" dirty="0">
                <a:solidFill>
                  <a:schemeClr val="bg1"/>
                </a:solidFill>
                <a:latin typeface="Times New Roman" panose="02020603050405020304" pitchFamily="18" charset="0"/>
                <a:cs typeface="Times New Roman" panose="02020603050405020304" pitchFamily="18" charset="0"/>
              </a:rPr>
              <a:t>Project Type: Desktop Application</a:t>
            </a:r>
          </a:p>
        </p:txBody>
      </p:sp>
      <p:pic>
        <p:nvPicPr>
          <p:cNvPr id="7" name="Picture 6">
            <a:extLst>
              <a:ext uri="{FF2B5EF4-FFF2-40B4-BE49-F238E27FC236}">
                <a16:creationId xmlns:a16="http://schemas.microsoft.com/office/drawing/2014/main" id="{67505AD3-337D-42B1-A6C8-113F846067F7}"/>
              </a:ext>
            </a:extLst>
          </p:cNvPr>
          <p:cNvPicPr>
            <a:picLocks noChangeAspect="1"/>
          </p:cNvPicPr>
          <p:nvPr/>
        </p:nvPicPr>
        <p:blipFill>
          <a:blip r:embed="rId2"/>
          <a:stretch>
            <a:fillRect/>
          </a:stretch>
        </p:blipFill>
        <p:spPr>
          <a:xfrm>
            <a:off x="2818706" y="1714500"/>
            <a:ext cx="12726094" cy="6780622"/>
          </a:xfrm>
          <a:prstGeom prst="rect">
            <a:avLst/>
          </a:prstGeom>
        </p:spPr>
      </p:pic>
    </p:spTree>
    <p:extLst>
      <p:ext uri="{BB962C8B-B14F-4D97-AF65-F5344CB8AC3E}">
        <p14:creationId xmlns:p14="http://schemas.microsoft.com/office/powerpoint/2010/main" val="1326611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2438400" y="1905582"/>
            <a:ext cx="13549993" cy="7352717"/>
            <a:chOff x="0" y="-9525"/>
            <a:chExt cx="10548257" cy="7289520"/>
          </a:xfrm>
        </p:grpSpPr>
        <p:sp>
          <p:nvSpPr>
            <p:cNvPr id="4" name="TextBox 4"/>
            <p:cNvSpPr txBox="1"/>
            <p:nvPr/>
          </p:nvSpPr>
          <p:spPr>
            <a:xfrm>
              <a:off x="0" y="-9525"/>
              <a:ext cx="10507889" cy="1641475"/>
            </a:xfrm>
            <a:prstGeom prst="rect">
              <a:avLst/>
            </a:prstGeom>
          </p:spPr>
          <p:txBody>
            <a:bodyPr lIns="0" tIns="0" rIns="0" bIns="0" rtlCol="0" anchor="t">
              <a:spAutoFit/>
            </a:bodyPr>
            <a:lstStyle/>
            <a:p>
              <a:pPr>
                <a:lnSpc>
                  <a:spcPts val="9600"/>
                </a:lnSpc>
              </a:pPr>
              <a:endParaRPr lang="en-US" sz="8000" dirty="0">
                <a:solidFill>
                  <a:srgbClr val="FFFFFF"/>
                </a:solidFill>
                <a:latin typeface="Roboto Bold"/>
              </a:endParaRPr>
            </a:p>
          </p:txBody>
        </p:sp>
        <p:sp>
          <p:nvSpPr>
            <p:cNvPr id="5" name="TextBox 5"/>
            <p:cNvSpPr txBox="1"/>
            <p:nvPr/>
          </p:nvSpPr>
          <p:spPr>
            <a:xfrm>
              <a:off x="40368" y="5529754"/>
              <a:ext cx="10507889" cy="589905"/>
            </a:xfrm>
            <a:prstGeom prst="rect">
              <a:avLst/>
            </a:prstGeom>
          </p:spPr>
          <p:txBody>
            <a:bodyPr lIns="0" tIns="0" rIns="0" bIns="0" rtlCol="0" anchor="t">
              <a:spAutoFit/>
            </a:bodyPr>
            <a:lstStyle/>
            <a:p>
              <a:pPr>
                <a:lnSpc>
                  <a:spcPts val="3599"/>
                </a:lnSpc>
              </a:pPr>
              <a:endParaRPr lang="en-US" sz="2999" spc="89" dirty="0">
                <a:solidFill>
                  <a:srgbClr val="FFBE40"/>
                </a:solidFill>
                <a:latin typeface="Roboto Bold"/>
              </a:endParaRPr>
            </a:p>
          </p:txBody>
        </p:sp>
        <p:sp>
          <p:nvSpPr>
            <p:cNvPr id="6" name="TextBox 6"/>
            <p:cNvSpPr txBox="1"/>
            <p:nvPr/>
          </p:nvSpPr>
          <p:spPr>
            <a:xfrm>
              <a:off x="0" y="6754210"/>
              <a:ext cx="10507889" cy="525785"/>
            </a:xfrm>
            <a:prstGeom prst="rect">
              <a:avLst/>
            </a:prstGeom>
          </p:spPr>
          <p:txBody>
            <a:bodyPr lIns="0" tIns="0" rIns="0" bIns="0" rtlCol="0" anchor="t">
              <a:spAutoFit/>
            </a:bodyPr>
            <a:lstStyle/>
            <a:p>
              <a:pPr>
                <a:lnSpc>
                  <a:spcPts val="3779"/>
                </a:lnSpc>
              </a:pPr>
              <a:endParaRPr lang="en-US" sz="900" dirty="0">
                <a:solidFill>
                  <a:srgbClr val="FFFFFF"/>
                </a:solidFill>
                <a:latin typeface="Roboto"/>
              </a:endParaRPr>
            </a:p>
          </p:txBody>
        </p:sp>
      </p:grpSp>
      <p:sp>
        <p:nvSpPr>
          <p:cNvPr id="8" name="TextBox 7">
            <a:extLst>
              <a:ext uri="{FF2B5EF4-FFF2-40B4-BE49-F238E27FC236}">
                <a16:creationId xmlns:a16="http://schemas.microsoft.com/office/drawing/2014/main" id="{EE00829A-C1FE-44A5-99A8-672F08441858}"/>
              </a:ext>
            </a:extLst>
          </p:cNvPr>
          <p:cNvSpPr txBox="1"/>
          <p:nvPr/>
        </p:nvSpPr>
        <p:spPr>
          <a:xfrm>
            <a:off x="3810000" y="1714500"/>
            <a:ext cx="13182600" cy="5078313"/>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IN" sz="5400" dirty="0">
                <a:solidFill>
                  <a:schemeClr val="bg1"/>
                </a:solidFill>
                <a:latin typeface="Times New Roman" panose="02020603050405020304" pitchFamily="18" charset="0"/>
                <a:cs typeface="Times New Roman" panose="02020603050405020304" pitchFamily="18" charset="0"/>
              </a:rPr>
              <a:t>PROJECT DETAILS</a:t>
            </a:r>
          </a:p>
          <a:p>
            <a:pPr marL="0" marR="0" lvl="0" indent="0" algn="ctr" defTabSz="914400" rtl="0" eaLnBrk="0" fontAlgn="base" latinLnBrk="0" hangingPunct="0">
              <a:lnSpc>
                <a:spcPct val="100000"/>
              </a:lnSpc>
              <a:spcBef>
                <a:spcPct val="0"/>
              </a:spcBef>
              <a:spcAft>
                <a:spcPct val="0"/>
              </a:spcAft>
              <a:buClrTx/>
              <a:buSzTx/>
              <a:buFontTx/>
              <a:buNone/>
              <a:tabLst/>
            </a:pPr>
            <a:r>
              <a:rPr lang="en-IN" sz="5400" dirty="0">
                <a:solidFill>
                  <a:schemeClr val="bg1"/>
                </a:solidFill>
                <a:latin typeface="Times New Roman" panose="02020603050405020304" pitchFamily="18" charset="0"/>
                <a:cs typeface="Times New Roman" panose="02020603050405020304" pitchFamily="18" charset="0"/>
              </a:rPr>
              <a:t>Project name: Online examination                                                              Management System</a:t>
            </a:r>
          </a:p>
          <a:p>
            <a:pPr marL="0" marR="0" lvl="0" indent="0" algn="ctr" defTabSz="914400" rtl="0" eaLnBrk="0" fontAlgn="base" latinLnBrk="0" hangingPunct="0">
              <a:lnSpc>
                <a:spcPct val="100000"/>
              </a:lnSpc>
              <a:spcBef>
                <a:spcPct val="0"/>
              </a:spcBef>
              <a:spcAft>
                <a:spcPct val="0"/>
              </a:spcAft>
              <a:buClrTx/>
              <a:buSzTx/>
              <a:buFontTx/>
              <a:buNone/>
              <a:tabLst/>
            </a:pPr>
            <a:r>
              <a:rPr lang="en-IN" sz="5400" dirty="0">
                <a:solidFill>
                  <a:schemeClr val="bg1"/>
                </a:solidFill>
                <a:latin typeface="Times New Roman" panose="02020603050405020304" pitchFamily="18" charset="0"/>
                <a:cs typeface="Times New Roman" panose="02020603050405020304" pitchFamily="18" charset="0"/>
              </a:rPr>
              <a:t>  Programming Language Used :Java</a:t>
            </a:r>
          </a:p>
          <a:p>
            <a:pPr marL="0" marR="0" lvl="0" indent="0" algn="ctr" defTabSz="914400" rtl="0" eaLnBrk="0" fontAlgn="base" latinLnBrk="0" hangingPunct="0">
              <a:lnSpc>
                <a:spcPct val="100000"/>
              </a:lnSpc>
              <a:spcBef>
                <a:spcPct val="0"/>
              </a:spcBef>
              <a:spcAft>
                <a:spcPct val="0"/>
              </a:spcAft>
              <a:buClrTx/>
              <a:buSzTx/>
              <a:buFontTx/>
              <a:buNone/>
              <a:tabLst/>
            </a:pPr>
            <a:r>
              <a:rPr lang="en-IN" sz="5400" dirty="0">
                <a:solidFill>
                  <a:schemeClr val="bg1"/>
                </a:solidFill>
                <a:latin typeface="Times New Roman" panose="02020603050405020304" pitchFamily="18" charset="0"/>
                <a:cs typeface="Times New Roman" panose="02020603050405020304" pitchFamily="18" charset="0"/>
              </a:rPr>
              <a:t>IDE Tool : NetBeans</a:t>
            </a:r>
          </a:p>
          <a:p>
            <a:pPr marL="0" marR="0" lvl="0" indent="0" algn="ctr" defTabSz="914400" rtl="0" eaLnBrk="0" fontAlgn="base" latinLnBrk="0" hangingPunct="0">
              <a:lnSpc>
                <a:spcPct val="100000"/>
              </a:lnSpc>
              <a:spcBef>
                <a:spcPct val="0"/>
              </a:spcBef>
              <a:spcAft>
                <a:spcPct val="0"/>
              </a:spcAft>
              <a:buClrTx/>
              <a:buSzTx/>
              <a:buFontTx/>
              <a:buNone/>
              <a:tabLst/>
            </a:pPr>
            <a:r>
              <a:rPr lang="en-IN" sz="5400" dirty="0">
                <a:solidFill>
                  <a:schemeClr val="bg1"/>
                </a:solidFill>
                <a:latin typeface="Times New Roman" panose="02020603050405020304" pitchFamily="18" charset="0"/>
                <a:cs typeface="Times New Roman" panose="02020603050405020304" pitchFamily="18" charset="0"/>
              </a:rPr>
              <a:t>Project Type: Desktop Application</a:t>
            </a:r>
          </a:p>
        </p:txBody>
      </p:sp>
      <p:pic>
        <p:nvPicPr>
          <p:cNvPr id="7" name="Picture 6">
            <a:extLst>
              <a:ext uri="{FF2B5EF4-FFF2-40B4-BE49-F238E27FC236}">
                <a16:creationId xmlns:a16="http://schemas.microsoft.com/office/drawing/2014/main" id="{1C7D2CB0-E089-4204-A625-39852E162EDC}"/>
              </a:ext>
            </a:extLst>
          </p:cNvPr>
          <p:cNvPicPr>
            <a:picLocks noChangeAspect="1"/>
          </p:cNvPicPr>
          <p:nvPr/>
        </p:nvPicPr>
        <p:blipFill>
          <a:blip r:embed="rId2"/>
          <a:stretch>
            <a:fillRect/>
          </a:stretch>
        </p:blipFill>
        <p:spPr>
          <a:xfrm>
            <a:off x="1522082" y="873180"/>
            <a:ext cx="7435047" cy="4149794"/>
          </a:xfrm>
          <a:prstGeom prst="rect">
            <a:avLst/>
          </a:prstGeom>
        </p:spPr>
      </p:pic>
      <p:pic>
        <p:nvPicPr>
          <p:cNvPr id="10" name="Picture 9">
            <a:extLst>
              <a:ext uri="{FF2B5EF4-FFF2-40B4-BE49-F238E27FC236}">
                <a16:creationId xmlns:a16="http://schemas.microsoft.com/office/drawing/2014/main" id="{70CD791C-591C-43DA-8671-5488532A9CED}"/>
              </a:ext>
            </a:extLst>
          </p:cNvPr>
          <p:cNvPicPr>
            <a:picLocks noChangeAspect="1"/>
          </p:cNvPicPr>
          <p:nvPr/>
        </p:nvPicPr>
        <p:blipFill>
          <a:blip r:embed="rId3"/>
          <a:stretch>
            <a:fillRect/>
          </a:stretch>
        </p:blipFill>
        <p:spPr>
          <a:xfrm>
            <a:off x="9526441" y="870337"/>
            <a:ext cx="7466159" cy="4149794"/>
          </a:xfrm>
          <a:prstGeom prst="rect">
            <a:avLst/>
          </a:prstGeom>
        </p:spPr>
      </p:pic>
      <p:pic>
        <p:nvPicPr>
          <p:cNvPr id="12" name="Picture 11">
            <a:extLst>
              <a:ext uri="{FF2B5EF4-FFF2-40B4-BE49-F238E27FC236}">
                <a16:creationId xmlns:a16="http://schemas.microsoft.com/office/drawing/2014/main" id="{E97A0E1C-AB33-46FD-9EE6-9AA83BC6C370}"/>
              </a:ext>
            </a:extLst>
          </p:cNvPr>
          <p:cNvPicPr>
            <a:picLocks noChangeAspect="1"/>
          </p:cNvPicPr>
          <p:nvPr/>
        </p:nvPicPr>
        <p:blipFill>
          <a:blip r:embed="rId4"/>
          <a:stretch>
            <a:fillRect/>
          </a:stretch>
        </p:blipFill>
        <p:spPr>
          <a:xfrm>
            <a:off x="1458748" y="5512141"/>
            <a:ext cx="7435047" cy="3961486"/>
          </a:xfrm>
          <a:prstGeom prst="rect">
            <a:avLst/>
          </a:prstGeom>
        </p:spPr>
      </p:pic>
      <p:pic>
        <p:nvPicPr>
          <p:cNvPr id="14" name="Picture 13">
            <a:extLst>
              <a:ext uri="{FF2B5EF4-FFF2-40B4-BE49-F238E27FC236}">
                <a16:creationId xmlns:a16="http://schemas.microsoft.com/office/drawing/2014/main" id="{FC81C265-357C-48C5-A2B7-3E222426A1F8}"/>
              </a:ext>
            </a:extLst>
          </p:cNvPr>
          <p:cNvPicPr>
            <a:picLocks noChangeAspect="1"/>
          </p:cNvPicPr>
          <p:nvPr/>
        </p:nvPicPr>
        <p:blipFill>
          <a:blip r:embed="rId5"/>
          <a:stretch>
            <a:fillRect/>
          </a:stretch>
        </p:blipFill>
        <p:spPr>
          <a:xfrm>
            <a:off x="9526441" y="5479025"/>
            <a:ext cx="7493459" cy="3938109"/>
          </a:xfrm>
          <a:prstGeom prst="rect">
            <a:avLst/>
          </a:prstGeom>
        </p:spPr>
      </p:pic>
    </p:spTree>
    <p:extLst>
      <p:ext uri="{BB962C8B-B14F-4D97-AF65-F5344CB8AC3E}">
        <p14:creationId xmlns:p14="http://schemas.microsoft.com/office/powerpoint/2010/main" val="8455068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2438400" y="1905582"/>
            <a:ext cx="13549993" cy="7352717"/>
            <a:chOff x="0" y="-9525"/>
            <a:chExt cx="10548257" cy="7289520"/>
          </a:xfrm>
        </p:grpSpPr>
        <p:sp>
          <p:nvSpPr>
            <p:cNvPr id="4" name="TextBox 4"/>
            <p:cNvSpPr txBox="1"/>
            <p:nvPr/>
          </p:nvSpPr>
          <p:spPr>
            <a:xfrm>
              <a:off x="0" y="-9525"/>
              <a:ext cx="10507889" cy="1641475"/>
            </a:xfrm>
            <a:prstGeom prst="rect">
              <a:avLst/>
            </a:prstGeom>
          </p:spPr>
          <p:txBody>
            <a:bodyPr lIns="0" tIns="0" rIns="0" bIns="0" rtlCol="0" anchor="t">
              <a:spAutoFit/>
            </a:bodyPr>
            <a:lstStyle/>
            <a:p>
              <a:pPr>
                <a:lnSpc>
                  <a:spcPts val="9600"/>
                </a:lnSpc>
              </a:pPr>
              <a:endParaRPr lang="en-US" sz="8000" dirty="0">
                <a:solidFill>
                  <a:srgbClr val="FFFFFF"/>
                </a:solidFill>
                <a:latin typeface="Roboto Bold"/>
              </a:endParaRPr>
            </a:p>
          </p:txBody>
        </p:sp>
        <p:sp>
          <p:nvSpPr>
            <p:cNvPr id="5" name="TextBox 5"/>
            <p:cNvSpPr txBox="1"/>
            <p:nvPr/>
          </p:nvSpPr>
          <p:spPr>
            <a:xfrm>
              <a:off x="40368" y="5529754"/>
              <a:ext cx="10507889" cy="589905"/>
            </a:xfrm>
            <a:prstGeom prst="rect">
              <a:avLst/>
            </a:prstGeom>
          </p:spPr>
          <p:txBody>
            <a:bodyPr lIns="0" tIns="0" rIns="0" bIns="0" rtlCol="0" anchor="t">
              <a:spAutoFit/>
            </a:bodyPr>
            <a:lstStyle/>
            <a:p>
              <a:pPr>
                <a:lnSpc>
                  <a:spcPts val="3599"/>
                </a:lnSpc>
              </a:pPr>
              <a:endParaRPr lang="en-US" sz="2999" spc="89" dirty="0">
                <a:solidFill>
                  <a:srgbClr val="FFBE40"/>
                </a:solidFill>
                <a:latin typeface="Roboto Bold"/>
              </a:endParaRPr>
            </a:p>
          </p:txBody>
        </p:sp>
        <p:sp>
          <p:nvSpPr>
            <p:cNvPr id="6" name="TextBox 6"/>
            <p:cNvSpPr txBox="1"/>
            <p:nvPr/>
          </p:nvSpPr>
          <p:spPr>
            <a:xfrm>
              <a:off x="0" y="6754210"/>
              <a:ext cx="10507889" cy="525785"/>
            </a:xfrm>
            <a:prstGeom prst="rect">
              <a:avLst/>
            </a:prstGeom>
          </p:spPr>
          <p:txBody>
            <a:bodyPr lIns="0" tIns="0" rIns="0" bIns="0" rtlCol="0" anchor="t">
              <a:spAutoFit/>
            </a:bodyPr>
            <a:lstStyle/>
            <a:p>
              <a:pPr>
                <a:lnSpc>
                  <a:spcPts val="3779"/>
                </a:lnSpc>
              </a:pPr>
              <a:endParaRPr lang="en-US" sz="900" dirty="0">
                <a:solidFill>
                  <a:srgbClr val="FFFFFF"/>
                </a:solidFill>
                <a:latin typeface="Roboto"/>
              </a:endParaRPr>
            </a:p>
          </p:txBody>
        </p:sp>
      </p:grpSp>
      <p:sp>
        <p:nvSpPr>
          <p:cNvPr id="8" name="TextBox 7">
            <a:extLst>
              <a:ext uri="{FF2B5EF4-FFF2-40B4-BE49-F238E27FC236}">
                <a16:creationId xmlns:a16="http://schemas.microsoft.com/office/drawing/2014/main" id="{EE00829A-C1FE-44A5-99A8-672F08441858}"/>
              </a:ext>
            </a:extLst>
          </p:cNvPr>
          <p:cNvSpPr txBox="1"/>
          <p:nvPr/>
        </p:nvSpPr>
        <p:spPr>
          <a:xfrm>
            <a:off x="3810000" y="1714500"/>
            <a:ext cx="13182600" cy="5078313"/>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IN" sz="5400" dirty="0">
                <a:solidFill>
                  <a:schemeClr val="bg1"/>
                </a:solidFill>
                <a:latin typeface="Times New Roman" panose="02020603050405020304" pitchFamily="18" charset="0"/>
                <a:cs typeface="Times New Roman" panose="02020603050405020304" pitchFamily="18" charset="0"/>
              </a:rPr>
              <a:t>PROJECT DETAILS</a:t>
            </a:r>
          </a:p>
          <a:p>
            <a:pPr marL="0" marR="0" lvl="0" indent="0" algn="ctr" defTabSz="914400" rtl="0" eaLnBrk="0" fontAlgn="base" latinLnBrk="0" hangingPunct="0">
              <a:lnSpc>
                <a:spcPct val="100000"/>
              </a:lnSpc>
              <a:spcBef>
                <a:spcPct val="0"/>
              </a:spcBef>
              <a:spcAft>
                <a:spcPct val="0"/>
              </a:spcAft>
              <a:buClrTx/>
              <a:buSzTx/>
              <a:buFontTx/>
              <a:buNone/>
              <a:tabLst/>
            </a:pPr>
            <a:r>
              <a:rPr lang="en-IN" sz="5400" dirty="0">
                <a:solidFill>
                  <a:schemeClr val="bg1"/>
                </a:solidFill>
                <a:latin typeface="Times New Roman" panose="02020603050405020304" pitchFamily="18" charset="0"/>
                <a:cs typeface="Times New Roman" panose="02020603050405020304" pitchFamily="18" charset="0"/>
              </a:rPr>
              <a:t>Project name: Online examination                                                              Management System</a:t>
            </a:r>
          </a:p>
          <a:p>
            <a:pPr marL="0" marR="0" lvl="0" indent="0" algn="ctr" defTabSz="914400" rtl="0" eaLnBrk="0" fontAlgn="base" latinLnBrk="0" hangingPunct="0">
              <a:lnSpc>
                <a:spcPct val="100000"/>
              </a:lnSpc>
              <a:spcBef>
                <a:spcPct val="0"/>
              </a:spcBef>
              <a:spcAft>
                <a:spcPct val="0"/>
              </a:spcAft>
              <a:buClrTx/>
              <a:buSzTx/>
              <a:buFontTx/>
              <a:buNone/>
              <a:tabLst/>
            </a:pPr>
            <a:r>
              <a:rPr lang="en-IN" sz="5400" dirty="0">
                <a:solidFill>
                  <a:schemeClr val="bg1"/>
                </a:solidFill>
                <a:latin typeface="Times New Roman" panose="02020603050405020304" pitchFamily="18" charset="0"/>
                <a:cs typeface="Times New Roman" panose="02020603050405020304" pitchFamily="18" charset="0"/>
              </a:rPr>
              <a:t>  Programming Language Used :Java</a:t>
            </a:r>
          </a:p>
          <a:p>
            <a:pPr marL="0" marR="0" lvl="0" indent="0" algn="ctr" defTabSz="914400" rtl="0" eaLnBrk="0" fontAlgn="base" latinLnBrk="0" hangingPunct="0">
              <a:lnSpc>
                <a:spcPct val="100000"/>
              </a:lnSpc>
              <a:spcBef>
                <a:spcPct val="0"/>
              </a:spcBef>
              <a:spcAft>
                <a:spcPct val="0"/>
              </a:spcAft>
              <a:buClrTx/>
              <a:buSzTx/>
              <a:buFontTx/>
              <a:buNone/>
              <a:tabLst/>
            </a:pPr>
            <a:r>
              <a:rPr lang="en-IN" sz="5400" dirty="0">
                <a:solidFill>
                  <a:schemeClr val="bg1"/>
                </a:solidFill>
                <a:latin typeface="Times New Roman" panose="02020603050405020304" pitchFamily="18" charset="0"/>
                <a:cs typeface="Times New Roman" panose="02020603050405020304" pitchFamily="18" charset="0"/>
              </a:rPr>
              <a:t>IDE Tool : NetBeans</a:t>
            </a:r>
          </a:p>
          <a:p>
            <a:pPr marL="0" marR="0" lvl="0" indent="0" algn="ctr" defTabSz="914400" rtl="0" eaLnBrk="0" fontAlgn="base" latinLnBrk="0" hangingPunct="0">
              <a:lnSpc>
                <a:spcPct val="100000"/>
              </a:lnSpc>
              <a:spcBef>
                <a:spcPct val="0"/>
              </a:spcBef>
              <a:spcAft>
                <a:spcPct val="0"/>
              </a:spcAft>
              <a:buClrTx/>
              <a:buSzTx/>
              <a:buFontTx/>
              <a:buNone/>
              <a:tabLst/>
            </a:pPr>
            <a:r>
              <a:rPr lang="en-IN" sz="5400" dirty="0">
                <a:solidFill>
                  <a:schemeClr val="bg1"/>
                </a:solidFill>
                <a:latin typeface="Times New Roman" panose="02020603050405020304" pitchFamily="18" charset="0"/>
                <a:cs typeface="Times New Roman" panose="02020603050405020304" pitchFamily="18" charset="0"/>
              </a:rPr>
              <a:t>Project Type: Desktop Application</a:t>
            </a:r>
          </a:p>
        </p:txBody>
      </p:sp>
      <p:pic>
        <p:nvPicPr>
          <p:cNvPr id="7" name="Picture 6">
            <a:extLst>
              <a:ext uri="{FF2B5EF4-FFF2-40B4-BE49-F238E27FC236}">
                <a16:creationId xmlns:a16="http://schemas.microsoft.com/office/drawing/2014/main" id="{0AD4CCCE-832F-4D96-B209-4C07BA2E2D38}"/>
              </a:ext>
            </a:extLst>
          </p:cNvPr>
          <p:cNvPicPr>
            <a:picLocks noChangeAspect="1"/>
          </p:cNvPicPr>
          <p:nvPr/>
        </p:nvPicPr>
        <p:blipFill>
          <a:blip r:embed="rId2"/>
          <a:stretch>
            <a:fillRect/>
          </a:stretch>
        </p:blipFill>
        <p:spPr>
          <a:xfrm>
            <a:off x="543567" y="431404"/>
            <a:ext cx="7413668" cy="3950095"/>
          </a:xfrm>
          <a:prstGeom prst="rect">
            <a:avLst/>
          </a:prstGeom>
        </p:spPr>
      </p:pic>
      <p:pic>
        <p:nvPicPr>
          <p:cNvPr id="10" name="Picture 9">
            <a:extLst>
              <a:ext uri="{FF2B5EF4-FFF2-40B4-BE49-F238E27FC236}">
                <a16:creationId xmlns:a16="http://schemas.microsoft.com/office/drawing/2014/main" id="{F1190586-D68F-4853-8843-F14CB4CBC44B}"/>
              </a:ext>
            </a:extLst>
          </p:cNvPr>
          <p:cNvPicPr>
            <a:picLocks noChangeAspect="1"/>
          </p:cNvPicPr>
          <p:nvPr/>
        </p:nvPicPr>
        <p:blipFill>
          <a:blip r:embed="rId3"/>
          <a:stretch>
            <a:fillRect/>
          </a:stretch>
        </p:blipFill>
        <p:spPr>
          <a:xfrm>
            <a:off x="8534400" y="430835"/>
            <a:ext cx="8773737" cy="3950095"/>
          </a:xfrm>
          <a:prstGeom prst="rect">
            <a:avLst/>
          </a:prstGeom>
        </p:spPr>
      </p:pic>
      <p:pic>
        <p:nvPicPr>
          <p:cNvPr id="12" name="Picture 11">
            <a:extLst>
              <a:ext uri="{FF2B5EF4-FFF2-40B4-BE49-F238E27FC236}">
                <a16:creationId xmlns:a16="http://schemas.microsoft.com/office/drawing/2014/main" id="{70F74C4B-E687-4E86-BE09-B64DF2526A74}"/>
              </a:ext>
            </a:extLst>
          </p:cNvPr>
          <p:cNvPicPr>
            <a:picLocks noChangeAspect="1"/>
          </p:cNvPicPr>
          <p:nvPr/>
        </p:nvPicPr>
        <p:blipFill>
          <a:blip r:embed="rId4"/>
          <a:stretch>
            <a:fillRect/>
          </a:stretch>
        </p:blipFill>
        <p:spPr>
          <a:xfrm>
            <a:off x="4386868" y="4850465"/>
            <a:ext cx="8534400" cy="4547235"/>
          </a:xfrm>
          <a:prstGeom prst="rect">
            <a:avLst/>
          </a:prstGeom>
        </p:spPr>
      </p:pic>
    </p:spTree>
    <p:extLst>
      <p:ext uri="{BB962C8B-B14F-4D97-AF65-F5344CB8AC3E}">
        <p14:creationId xmlns:p14="http://schemas.microsoft.com/office/powerpoint/2010/main" val="2621009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2438400" y="1905582"/>
            <a:ext cx="13549993" cy="7352717"/>
            <a:chOff x="0" y="-9525"/>
            <a:chExt cx="10548257" cy="7289520"/>
          </a:xfrm>
        </p:grpSpPr>
        <p:sp>
          <p:nvSpPr>
            <p:cNvPr id="4" name="TextBox 4"/>
            <p:cNvSpPr txBox="1"/>
            <p:nvPr/>
          </p:nvSpPr>
          <p:spPr>
            <a:xfrm>
              <a:off x="0" y="-9525"/>
              <a:ext cx="10507889" cy="1641475"/>
            </a:xfrm>
            <a:prstGeom prst="rect">
              <a:avLst/>
            </a:prstGeom>
          </p:spPr>
          <p:txBody>
            <a:bodyPr lIns="0" tIns="0" rIns="0" bIns="0" rtlCol="0" anchor="t">
              <a:spAutoFit/>
            </a:bodyPr>
            <a:lstStyle/>
            <a:p>
              <a:pPr>
                <a:lnSpc>
                  <a:spcPts val="9600"/>
                </a:lnSpc>
              </a:pPr>
              <a:endParaRPr lang="en-US" sz="8000" dirty="0">
                <a:solidFill>
                  <a:srgbClr val="FFFFFF"/>
                </a:solidFill>
                <a:latin typeface="Roboto Bold"/>
              </a:endParaRPr>
            </a:p>
          </p:txBody>
        </p:sp>
        <p:sp>
          <p:nvSpPr>
            <p:cNvPr id="5" name="TextBox 5"/>
            <p:cNvSpPr txBox="1"/>
            <p:nvPr/>
          </p:nvSpPr>
          <p:spPr>
            <a:xfrm>
              <a:off x="40368" y="5529754"/>
              <a:ext cx="10507889" cy="589905"/>
            </a:xfrm>
            <a:prstGeom prst="rect">
              <a:avLst/>
            </a:prstGeom>
          </p:spPr>
          <p:txBody>
            <a:bodyPr lIns="0" tIns="0" rIns="0" bIns="0" rtlCol="0" anchor="t">
              <a:spAutoFit/>
            </a:bodyPr>
            <a:lstStyle/>
            <a:p>
              <a:pPr>
                <a:lnSpc>
                  <a:spcPts val="3599"/>
                </a:lnSpc>
              </a:pPr>
              <a:endParaRPr lang="en-US" sz="2999" spc="89" dirty="0">
                <a:solidFill>
                  <a:srgbClr val="FFBE40"/>
                </a:solidFill>
                <a:latin typeface="Roboto Bold"/>
              </a:endParaRPr>
            </a:p>
          </p:txBody>
        </p:sp>
        <p:sp>
          <p:nvSpPr>
            <p:cNvPr id="6" name="TextBox 6"/>
            <p:cNvSpPr txBox="1"/>
            <p:nvPr/>
          </p:nvSpPr>
          <p:spPr>
            <a:xfrm>
              <a:off x="0" y="6754210"/>
              <a:ext cx="10507889" cy="525785"/>
            </a:xfrm>
            <a:prstGeom prst="rect">
              <a:avLst/>
            </a:prstGeom>
          </p:spPr>
          <p:txBody>
            <a:bodyPr lIns="0" tIns="0" rIns="0" bIns="0" rtlCol="0" anchor="t">
              <a:spAutoFit/>
            </a:bodyPr>
            <a:lstStyle/>
            <a:p>
              <a:pPr>
                <a:lnSpc>
                  <a:spcPts val="3779"/>
                </a:lnSpc>
              </a:pPr>
              <a:endParaRPr lang="en-US" sz="900" dirty="0">
                <a:solidFill>
                  <a:srgbClr val="FFFFFF"/>
                </a:solidFill>
                <a:latin typeface="Roboto"/>
              </a:endParaRPr>
            </a:p>
          </p:txBody>
        </p:sp>
      </p:grpSp>
      <p:sp>
        <p:nvSpPr>
          <p:cNvPr id="8" name="TextBox 7">
            <a:extLst>
              <a:ext uri="{FF2B5EF4-FFF2-40B4-BE49-F238E27FC236}">
                <a16:creationId xmlns:a16="http://schemas.microsoft.com/office/drawing/2014/main" id="{EE00829A-C1FE-44A5-99A8-672F08441858}"/>
              </a:ext>
            </a:extLst>
          </p:cNvPr>
          <p:cNvSpPr txBox="1"/>
          <p:nvPr/>
        </p:nvSpPr>
        <p:spPr>
          <a:xfrm>
            <a:off x="3810000" y="1714500"/>
            <a:ext cx="13182600" cy="5078313"/>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IN" sz="5400" dirty="0">
                <a:solidFill>
                  <a:schemeClr val="bg1"/>
                </a:solidFill>
                <a:latin typeface="Times New Roman" panose="02020603050405020304" pitchFamily="18" charset="0"/>
                <a:cs typeface="Times New Roman" panose="02020603050405020304" pitchFamily="18" charset="0"/>
              </a:rPr>
              <a:t>PROJECT DETAILS</a:t>
            </a:r>
          </a:p>
          <a:p>
            <a:pPr marL="0" marR="0" lvl="0" indent="0" algn="ctr" defTabSz="914400" rtl="0" eaLnBrk="0" fontAlgn="base" latinLnBrk="0" hangingPunct="0">
              <a:lnSpc>
                <a:spcPct val="100000"/>
              </a:lnSpc>
              <a:spcBef>
                <a:spcPct val="0"/>
              </a:spcBef>
              <a:spcAft>
                <a:spcPct val="0"/>
              </a:spcAft>
              <a:buClrTx/>
              <a:buSzTx/>
              <a:buFontTx/>
              <a:buNone/>
              <a:tabLst/>
            </a:pPr>
            <a:r>
              <a:rPr lang="en-IN" sz="5400" dirty="0">
                <a:solidFill>
                  <a:schemeClr val="bg1"/>
                </a:solidFill>
                <a:latin typeface="Times New Roman" panose="02020603050405020304" pitchFamily="18" charset="0"/>
                <a:cs typeface="Times New Roman" panose="02020603050405020304" pitchFamily="18" charset="0"/>
              </a:rPr>
              <a:t>Project name: Online examination                                                              Management System</a:t>
            </a:r>
          </a:p>
          <a:p>
            <a:pPr marL="0" marR="0" lvl="0" indent="0" algn="ctr" defTabSz="914400" rtl="0" eaLnBrk="0" fontAlgn="base" latinLnBrk="0" hangingPunct="0">
              <a:lnSpc>
                <a:spcPct val="100000"/>
              </a:lnSpc>
              <a:spcBef>
                <a:spcPct val="0"/>
              </a:spcBef>
              <a:spcAft>
                <a:spcPct val="0"/>
              </a:spcAft>
              <a:buClrTx/>
              <a:buSzTx/>
              <a:buFontTx/>
              <a:buNone/>
              <a:tabLst/>
            </a:pPr>
            <a:r>
              <a:rPr lang="en-IN" sz="5400" dirty="0">
                <a:solidFill>
                  <a:schemeClr val="bg1"/>
                </a:solidFill>
                <a:latin typeface="Times New Roman" panose="02020603050405020304" pitchFamily="18" charset="0"/>
                <a:cs typeface="Times New Roman" panose="02020603050405020304" pitchFamily="18" charset="0"/>
              </a:rPr>
              <a:t>  Programming Language Used :Java</a:t>
            </a:r>
          </a:p>
          <a:p>
            <a:pPr marL="0" marR="0" lvl="0" indent="0" algn="ctr" defTabSz="914400" rtl="0" eaLnBrk="0" fontAlgn="base" latinLnBrk="0" hangingPunct="0">
              <a:lnSpc>
                <a:spcPct val="100000"/>
              </a:lnSpc>
              <a:spcBef>
                <a:spcPct val="0"/>
              </a:spcBef>
              <a:spcAft>
                <a:spcPct val="0"/>
              </a:spcAft>
              <a:buClrTx/>
              <a:buSzTx/>
              <a:buFontTx/>
              <a:buNone/>
              <a:tabLst/>
            </a:pPr>
            <a:r>
              <a:rPr lang="en-IN" sz="5400" dirty="0">
                <a:solidFill>
                  <a:schemeClr val="bg1"/>
                </a:solidFill>
                <a:latin typeface="Times New Roman" panose="02020603050405020304" pitchFamily="18" charset="0"/>
                <a:cs typeface="Times New Roman" panose="02020603050405020304" pitchFamily="18" charset="0"/>
              </a:rPr>
              <a:t>IDE Tool : NetBeans</a:t>
            </a:r>
          </a:p>
          <a:p>
            <a:pPr marL="0" marR="0" lvl="0" indent="0" algn="ctr" defTabSz="914400" rtl="0" eaLnBrk="0" fontAlgn="base" latinLnBrk="0" hangingPunct="0">
              <a:lnSpc>
                <a:spcPct val="100000"/>
              </a:lnSpc>
              <a:spcBef>
                <a:spcPct val="0"/>
              </a:spcBef>
              <a:spcAft>
                <a:spcPct val="0"/>
              </a:spcAft>
              <a:buClrTx/>
              <a:buSzTx/>
              <a:buFontTx/>
              <a:buNone/>
              <a:tabLst/>
            </a:pPr>
            <a:r>
              <a:rPr lang="en-IN" sz="5400" dirty="0">
                <a:solidFill>
                  <a:schemeClr val="bg1"/>
                </a:solidFill>
                <a:latin typeface="Times New Roman" panose="02020603050405020304" pitchFamily="18" charset="0"/>
                <a:cs typeface="Times New Roman" panose="02020603050405020304" pitchFamily="18" charset="0"/>
              </a:rPr>
              <a:t>Project Type: Desktop Application</a:t>
            </a:r>
          </a:p>
        </p:txBody>
      </p:sp>
      <p:pic>
        <p:nvPicPr>
          <p:cNvPr id="7" name="Picture 6">
            <a:extLst>
              <a:ext uri="{FF2B5EF4-FFF2-40B4-BE49-F238E27FC236}">
                <a16:creationId xmlns:a16="http://schemas.microsoft.com/office/drawing/2014/main" id="{28541DEF-83D2-4067-84F6-A33CB4F8F8D7}"/>
              </a:ext>
            </a:extLst>
          </p:cNvPr>
          <p:cNvPicPr>
            <a:picLocks noChangeAspect="1"/>
          </p:cNvPicPr>
          <p:nvPr/>
        </p:nvPicPr>
        <p:blipFill>
          <a:blip r:embed="rId2"/>
          <a:stretch>
            <a:fillRect/>
          </a:stretch>
        </p:blipFill>
        <p:spPr>
          <a:xfrm>
            <a:off x="609601" y="448774"/>
            <a:ext cx="8305800" cy="4425434"/>
          </a:xfrm>
          <a:prstGeom prst="rect">
            <a:avLst/>
          </a:prstGeom>
        </p:spPr>
      </p:pic>
      <p:pic>
        <p:nvPicPr>
          <p:cNvPr id="10" name="Picture 9">
            <a:extLst>
              <a:ext uri="{FF2B5EF4-FFF2-40B4-BE49-F238E27FC236}">
                <a16:creationId xmlns:a16="http://schemas.microsoft.com/office/drawing/2014/main" id="{20C45C37-70C5-4BC9-921F-3C424F639981}"/>
              </a:ext>
            </a:extLst>
          </p:cNvPr>
          <p:cNvPicPr>
            <a:picLocks noChangeAspect="1"/>
          </p:cNvPicPr>
          <p:nvPr/>
        </p:nvPicPr>
        <p:blipFill>
          <a:blip r:embed="rId3"/>
          <a:stretch>
            <a:fillRect/>
          </a:stretch>
        </p:blipFill>
        <p:spPr>
          <a:xfrm>
            <a:off x="9143999" y="448775"/>
            <a:ext cx="8164137" cy="4425433"/>
          </a:xfrm>
          <a:prstGeom prst="rect">
            <a:avLst/>
          </a:prstGeom>
        </p:spPr>
      </p:pic>
      <p:pic>
        <p:nvPicPr>
          <p:cNvPr id="12" name="Picture 11">
            <a:extLst>
              <a:ext uri="{FF2B5EF4-FFF2-40B4-BE49-F238E27FC236}">
                <a16:creationId xmlns:a16="http://schemas.microsoft.com/office/drawing/2014/main" id="{55E2338E-0772-4828-833E-92FE2081E718}"/>
              </a:ext>
            </a:extLst>
          </p:cNvPr>
          <p:cNvPicPr>
            <a:picLocks noChangeAspect="1"/>
          </p:cNvPicPr>
          <p:nvPr/>
        </p:nvPicPr>
        <p:blipFill>
          <a:blip r:embed="rId4"/>
          <a:stretch>
            <a:fillRect/>
          </a:stretch>
        </p:blipFill>
        <p:spPr>
          <a:xfrm>
            <a:off x="5008518" y="5187758"/>
            <a:ext cx="8461612" cy="4508453"/>
          </a:xfrm>
          <a:prstGeom prst="rect">
            <a:avLst/>
          </a:prstGeom>
        </p:spPr>
      </p:pic>
    </p:spTree>
    <p:extLst>
      <p:ext uri="{BB962C8B-B14F-4D97-AF65-F5344CB8AC3E}">
        <p14:creationId xmlns:p14="http://schemas.microsoft.com/office/powerpoint/2010/main" val="1431036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2438400" y="1905582"/>
            <a:ext cx="13549993" cy="7352717"/>
            <a:chOff x="0" y="-9525"/>
            <a:chExt cx="10548257" cy="7289520"/>
          </a:xfrm>
        </p:grpSpPr>
        <p:sp>
          <p:nvSpPr>
            <p:cNvPr id="4" name="TextBox 4"/>
            <p:cNvSpPr txBox="1"/>
            <p:nvPr/>
          </p:nvSpPr>
          <p:spPr>
            <a:xfrm>
              <a:off x="0" y="-9525"/>
              <a:ext cx="10507889" cy="1641475"/>
            </a:xfrm>
            <a:prstGeom prst="rect">
              <a:avLst/>
            </a:prstGeom>
          </p:spPr>
          <p:txBody>
            <a:bodyPr lIns="0" tIns="0" rIns="0" bIns="0" rtlCol="0" anchor="t">
              <a:spAutoFit/>
            </a:bodyPr>
            <a:lstStyle/>
            <a:p>
              <a:pPr>
                <a:lnSpc>
                  <a:spcPts val="9600"/>
                </a:lnSpc>
              </a:pPr>
              <a:endParaRPr lang="en-US" sz="8000" dirty="0">
                <a:solidFill>
                  <a:srgbClr val="FFFFFF"/>
                </a:solidFill>
                <a:latin typeface="Roboto Bold"/>
              </a:endParaRPr>
            </a:p>
          </p:txBody>
        </p:sp>
        <p:sp>
          <p:nvSpPr>
            <p:cNvPr id="5" name="TextBox 5"/>
            <p:cNvSpPr txBox="1"/>
            <p:nvPr/>
          </p:nvSpPr>
          <p:spPr>
            <a:xfrm>
              <a:off x="40368" y="5529754"/>
              <a:ext cx="10507889" cy="589905"/>
            </a:xfrm>
            <a:prstGeom prst="rect">
              <a:avLst/>
            </a:prstGeom>
          </p:spPr>
          <p:txBody>
            <a:bodyPr lIns="0" tIns="0" rIns="0" bIns="0" rtlCol="0" anchor="t">
              <a:spAutoFit/>
            </a:bodyPr>
            <a:lstStyle/>
            <a:p>
              <a:pPr>
                <a:lnSpc>
                  <a:spcPts val="3599"/>
                </a:lnSpc>
              </a:pPr>
              <a:endParaRPr lang="en-US" sz="2999" spc="89" dirty="0">
                <a:solidFill>
                  <a:srgbClr val="FFBE40"/>
                </a:solidFill>
                <a:latin typeface="Roboto Bold"/>
              </a:endParaRPr>
            </a:p>
          </p:txBody>
        </p:sp>
        <p:sp>
          <p:nvSpPr>
            <p:cNvPr id="6" name="TextBox 6"/>
            <p:cNvSpPr txBox="1"/>
            <p:nvPr/>
          </p:nvSpPr>
          <p:spPr>
            <a:xfrm>
              <a:off x="0" y="6754210"/>
              <a:ext cx="10507889" cy="525785"/>
            </a:xfrm>
            <a:prstGeom prst="rect">
              <a:avLst/>
            </a:prstGeom>
          </p:spPr>
          <p:txBody>
            <a:bodyPr lIns="0" tIns="0" rIns="0" bIns="0" rtlCol="0" anchor="t">
              <a:spAutoFit/>
            </a:bodyPr>
            <a:lstStyle/>
            <a:p>
              <a:pPr>
                <a:lnSpc>
                  <a:spcPts val="3779"/>
                </a:lnSpc>
              </a:pPr>
              <a:endParaRPr lang="en-US" sz="900" dirty="0">
                <a:solidFill>
                  <a:srgbClr val="FFFFFF"/>
                </a:solidFill>
                <a:latin typeface="Roboto"/>
              </a:endParaRPr>
            </a:p>
          </p:txBody>
        </p:sp>
      </p:grpSp>
      <p:sp>
        <p:nvSpPr>
          <p:cNvPr id="8" name="TextBox 7">
            <a:extLst>
              <a:ext uri="{FF2B5EF4-FFF2-40B4-BE49-F238E27FC236}">
                <a16:creationId xmlns:a16="http://schemas.microsoft.com/office/drawing/2014/main" id="{EE00829A-C1FE-44A5-99A8-672F08441858}"/>
              </a:ext>
            </a:extLst>
          </p:cNvPr>
          <p:cNvSpPr txBox="1"/>
          <p:nvPr/>
        </p:nvSpPr>
        <p:spPr>
          <a:xfrm>
            <a:off x="3810000" y="1714500"/>
            <a:ext cx="13182600" cy="5078313"/>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IN" sz="5400" dirty="0">
                <a:solidFill>
                  <a:schemeClr val="bg1"/>
                </a:solidFill>
                <a:latin typeface="Times New Roman" panose="02020603050405020304" pitchFamily="18" charset="0"/>
                <a:cs typeface="Times New Roman" panose="02020603050405020304" pitchFamily="18" charset="0"/>
              </a:rPr>
              <a:t>PROJECT DETAILS</a:t>
            </a:r>
          </a:p>
          <a:p>
            <a:pPr marL="0" marR="0" lvl="0" indent="0" algn="ctr" defTabSz="914400" rtl="0" eaLnBrk="0" fontAlgn="base" latinLnBrk="0" hangingPunct="0">
              <a:lnSpc>
                <a:spcPct val="100000"/>
              </a:lnSpc>
              <a:spcBef>
                <a:spcPct val="0"/>
              </a:spcBef>
              <a:spcAft>
                <a:spcPct val="0"/>
              </a:spcAft>
              <a:buClrTx/>
              <a:buSzTx/>
              <a:buFontTx/>
              <a:buNone/>
              <a:tabLst/>
            </a:pPr>
            <a:r>
              <a:rPr lang="en-IN" sz="5400" dirty="0">
                <a:solidFill>
                  <a:schemeClr val="bg1"/>
                </a:solidFill>
                <a:latin typeface="Times New Roman" panose="02020603050405020304" pitchFamily="18" charset="0"/>
                <a:cs typeface="Times New Roman" panose="02020603050405020304" pitchFamily="18" charset="0"/>
              </a:rPr>
              <a:t>Project name: Online examination                                                              Management System</a:t>
            </a:r>
          </a:p>
          <a:p>
            <a:pPr marL="0" marR="0" lvl="0" indent="0" algn="ctr" defTabSz="914400" rtl="0" eaLnBrk="0" fontAlgn="base" latinLnBrk="0" hangingPunct="0">
              <a:lnSpc>
                <a:spcPct val="100000"/>
              </a:lnSpc>
              <a:spcBef>
                <a:spcPct val="0"/>
              </a:spcBef>
              <a:spcAft>
                <a:spcPct val="0"/>
              </a:spcAft>
              <a:buClrTx/>
              <a:buSzTx/>
              <a:buFontTx/>
              <a:buNone/>
              <a:tabLst/>
            </a:pPr>
            <a:r>
              <a:rPr lang="en-IN" sz="5400" dirty="0">
                <a:solidFill>
                  <a:schemeClr val="bg1"/>
                </a:solidFill>
                <a:latin typeface="Times New Roman" panose="02020603050405020304" pitchFamily="18" charset="0"/>
                <a:cs typeface="Times New Roman" panose="02020603050405020304" pitchFamily="18" charset="0"/>
              </a:rPr>
              <a:t>  Programming Language Used :Java</a:t>
            </a:r>
          </a:p>
          <a:p>
            <a:pPr marL="0" marR="0" lvl="0" indent="0" algn="ctr" defTabSz="914400" rtl="0" eaLnBrk="0" fontAlgn="base" latinLnBrk="0" hangingPunct="0">
              <a:lnSpc>
                <a:spcPct val="100000"/>
              </a:lnSpc>
              <a:spcBef>
                <a:spcPct val="0"/>
              </a:spcBef>
              <a:spcAft>
                <a:spcPct val="0"/>
              </a:spcAft>
              <a:buClrTx/>
              <a:buSzTx/>
              <a:buFontTx/>
              <a:buNone/>
              <a:tabLst/>
            </a:pPr>
            <a:r>
              <a:rPr lang="en-IN" sz="5400" dirty="0">
                <a:solidFill>
                  <a:schemeClr val="bg1"/>
                </a:solidFill>
                <a:latin typeface="Times New Roman" panose="02020603050405020304" pitchFamily="18" charset="0"/>
                <a:cs typeface="Times New Roman" panose="02020603050405020304" pitchFamily="18" charset="0"/>
              </a:rPr>
              <a:t>IDE Tool : NetBeans</a:t>
            </a:r>
          </a:p>
          <a:p>
            <a:pPr marL="0" marR="0" lvl="0" indent="0" algn="ctr" defTabSz="914400" rtl="0" eaLnBrk="0" fontAlgn="base" latinLnBrk="0" hangingPunct="0">
              <a:lnSpc>
                <a:spcPct val="100000"/>
              </a:lnSpc>
              <a:spcBef>
                <a:spcPct val="0"/>
              </a:spcBef>
              <a:spcAft>
                <a:spcPct val="0"/>
              </a:spcAft>
              <a:buClrTx/>
              <a:buSzTx/>
              <a:buFontTx/>
              <a:buNone/>
              <a:tabLst/>
            </a:pPr>
            <a:r>
              <a:rPr lang="en-IN" sz="5400" dirty="0">
                <a:solidFill>
                  <a:schemeClr val="bg1"/>
                </a:solidFill>
                <a:latin typeface="Times New Roman" panose="02020603050405020304" pitchFamily="18" charset="0"/>
                <a:cs typeface="Times New Roman" panose="02020603050405020304" pitchFamily="18" charset="0"/>
              </a:rPr>
              <a:t>Project Type: Desktop Application</a:t>
            </a:r>
          </a:p>
        </p:txBody>
      </p:sp>
      <p:pic>
        <p:nvPicPr>
          <p:cNvPr id="7" name="Picture 6">
            <a:extLst>
              <a:ext uri="{FF2B5EF4-FFF2-40B4-BE49-F238E27FC236}">
                <a16:creationId xmlns:a16="http://schemas.microsoft.com/office/drawing/2014/main" id="{6C4F7318-6EA8-409E-B5BC-D2836D1ACCBD}"/>
              </a:ext>
            </a:extLst>
          </p:cNvPr>
          <p:cNvPicPr>
            <a:picLocks noChangeAspect="1"/>
          </p:cNvPicPr>
          <p:nvPr/>
        </p:nvPicPr>
        <p:blipFill>
          <a:blip r:embed="rId2"/>
          <a:stretch>
            <a:fillRect/>
          </a:stretch>
        </p:blipFill>
        <p:spPr>
          <a:xfrm>
            <a:off x="2133600" y="1039024"/>
            <a:ext cx="14401800" cy="7661636"/>
          </a:xfrm>
          <a:prstGeom prst="rect">
            <a:avLst/>
          </a:prstGeom>
        </p:spPr>
      </p:pic>
    </p:spTree>
    <p:extLst>
      <p:ext uri="{BB962C8B-B14F-4D97-AF65-F5344CB8AC3E}">
        <p14:creationId xmlns:p14="http://schemas.microsoft.com/office/powerpoint/2010/main" val="2876451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2438400" y="1905582"/>
            <a:ext cx="13549993" cy="7352717"/>
            <a:chOff x="0" y="-9525"/>
            <a:chExt cx="10548257" cy="7289520"/>
          </a:xfrm>
        </p:grpSpPr>
        <p:sp>
          <p:nvSpPr>
            <p:cNvPr id="4" name="TextBox 4"/>
            <p:cNvSpPr txBox="1"/>
            <p:nvPr/>
          </p:nvSpPr>
          <p:spPr>
            <a:xfrm>
              <a:off x="0" y="-9525"/>
              <a:ext cx="10507889" cy="1641475"/>
            </a:xfrm>
            <a:prstGeom prst="rect">
              <a:avLst/>
            </a:prstGeom>
          </p:spPr>
          <p:txBody>
            <a:bodyPr lIns="0" tIns="0" rIns="0" bIns="0" rtlCol="0" anchor="t">
              <a:spAutoFit/>
            </a:bodyPr>
            <a:lstStyle/>
            <a:p>
              <a:pPr>
                <a:lnSpc>
                  <a:spcPts val="9600"/>
                </a:lnSpc>
              </a:pPr>
              <a:endParaRPr lang="en-US" sz="8000" dirty="0">
                <a:solidFill>
                  <a:srgbClr val="FFFFFF"/>
                </a:solidFill>
                <a:latin typeface="Roboto Bold"/>
              </a:endParaRPr>
            </a:p>
          </p:txBody>
        </p:sp>
        <p:sp>
          <p:nvSpPr>
            <p:cNvPr id="5" name="TextBox 5"/>
            <p:cNvSpPr txBox="1"/>
            <p:nvPr/>
          </p:nvSpPr>
          <p:spPr>
            <a:xfrm>
              <a:off x="40368" y="5529754"/>
              <a:ext cx="10507889" cy="589905"/>
            </a:xfrm>
            <a:prstGeom prst="rect">
              <a:avLst/>
            </a:prstGeom>
          </p:spPr>
          <p:txBody>
            <a:bodyPr lIns="0" tIns="0" rIns="0" bIns="0" rtlCol="0" anchor="t">
              <a:spAutoFit/>
            </a:bodyPr>
            <a:lstStyle/>
            <a:p>
              <a:pPr>
                <a:lnSpc>
                  <a:spcPts val="3599"/>
                </a:lnSpc>
              </a:pPr>
              <a:endParaRPr lang="en-US" sz="2999" spc="89" dirty="0">
                <a:solidFill>
                  <a:srgbClr val="FFBE40"/>
                </a:solidFill>
                <a:latin typeface="Roboto Bold"/>
              </a:endParaRPr>
            </a:p>
          </p:txBody>
        </p:sp>
        <p:sp>
          <p:nvSpPr>
            <p:cNvPr id="6" name="TextBox 6"/>
            <p:cNvSpPr txBox="1"/>
            <p:nvPr/>
          </p:nvSpPr>
          <p:spPr>
            <a:xfrm>
              <a:off x="0" y="6754210"/>
              <a:ext cx="10507889" cy="525785"/>
            </a:xfrm>
            <a:prstGeom prst="rect">
              <a:avLst/>
            </a:prstGeom>
          </p:spPr>
          <p:txBody>
            <a:bodyPr lIns="0" tIns="0" rIns="0" bIns="0" rtlCol="0" anchor="t">
              <a:spAutoFit/>
            </a:bodyPr>
            <a:lstStyle/>
            <a:p>
              <a:pPr>
                <a:lnSpc>
                  <a:spcPts val="3779"/>
                </a:lnSpc>
              </a:pPr>
              <a:endParaRPr lang="en-US" sz="900" dirty="0">
                <a:solidFill>
                  <a:srgbClr val="FFFFFF"/>
                </a:solidFill>
                <a:latin typeface="Roboto"/>
              </a:endParaRPr>
            </a:p>
          </p:txBody>
        </p:sp>
      </p:grpSp>
      <p:sp>
        <p:nvSpPr>
          <p:cNvPr id="8" name="TextBox 7">
            <a:extLst>
              <a:ext uri="{FF2B5EF4-FFF2-40B4-BE49-F238E27FC236}">
                <a16:creationId xmlns:a16="http://schemas.microsoft.com/office/drawing/2014/main" id="{EE00829A-C1FE-44A5-99A8-672F08441858}"/>
              </a:ext>
            </a:extLst>
          </p:cNvPr>
          <p:cNvSpPr txBox="1"/>
          <p:nvPr/>
        </p:nvSpPr>
        <p:spPr>
          <a:xfrm>
            <a:off x="3810000" y="1714500"/>
            <a:ext cx="13182600" cy="5078313"/>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IN" sz="5400" dirty="0">
                <a:solidFill>
                  <a:schemeClr val="bg1"/>
                </a:solidFill>
                <a:latin typeface="Times New Roman" panose="02020603050405020304" pitchFamily="18" charset="0"/>
                <a:cs typeface="Times New Roman" panose="02020603050405020304" pitchFamily="18" charset="0"/>
              </a:rPr>
              <a:t>PROJECT DETAILS</a:t>
            </a:r>
          </a:p>
          <a:p>
            <a:pPr marL="0" marR="0" lvl="0" indent="0" algn="ctr" defTabSz="914400" rtl="0" eaLnBrk="0" fontAlgn="base" latinLnBrk="0" hangingPunct="0">
              <a:lnSpc>
                <a:spcPct val="100000"/>
              </a:lnSpc>
              <a:spcBef>
                <a:spcPct val="0"/>
              </a:spcBef>
              <a:spcAft>
                <a:spcPct val="0"/>
              </a:spcAft>
              <a:buClrTx/>
              <a:buSzTx/>
              <a:buFontTx/>
              <a:buNone/>
              <a:tabLst/>
            </a:pPr>
            <a:r>
              <a:rPr lang="en-IN" sz="5400" dirty="0">
                <a:solidFill>
                  <a:schemeClr val="bg1"/>
                </a:solidFill>
                <a:latin typeface="Times New Roman" panose="02020603050405020304" pitchFamily="18" charset="0"/>
                <a:cs typeface="Times New Roman" panose="02020603050405020304" pitchFamily="18" charset="0"/>
              </a:rPr>
              <a:t>Project name: Online examination                                                              Management System</a:t>
            </a:r>
          </a:p>
          <a:p>
            <a:pPr marL="0" marR="0" lvl="0" indent="0" algn="ctr" defTabSz="914400" rtl="0" eaLnBrk="0" fontAlgn="base" latinLnBrk="0" hangingPunct="0">
              <a:lnSpc>
                <a:spcPct val="100000"/>
              </a:lnSpc>
              <a:spcBef>
                <a:spcPct val="0"/>
              </a:spcBef>
              <a:spcAft>
                <a:spcPct val="0"/>
              </a:spcAft>
              <a:buClrTx/>
              <a:buSzTx/>
              <a:buFontTx/>
              <a:buNone/>
              <a:tabLst/>
            </a:pPr>
            <a:r>
              <a:rPr lang="en-IN" sz="5400" dirty="0">
                <a:solidFill>
                  <a:schemeClr val="bg1"/>
                </a:solidFill>
                <a:latin typeface="Times New Roman" panose="02020603050405020304" pitchFamily="18" charset="0"/>
                <a:cs typeface="Times New Roman" panose="02020603050405020304" pitchFamily="18" charset="0"/>
              </a:rPr>
              <a:t>  Programming Language Used :Java</a:t>
            </a:r>
          </a:p>
          <a:p>
            <a:pPr marL="0" marR="0" lvl="0" indent="0" algn="ctr" defTabSz="914400" rtl="0" eaLnBrk="0" fontAlgn="base" latinLnBrk="0" hangingPunct="0">
              <a:lnSpc>
                <a:spcPct val="100000"/>
              </a:lnSpc>
              <a:spcBef>
                <a:spcPct val="0"/>
              </a:spcBef>
              <a:spcAft>
                <a:spcPct val="0"/>
              </a:spcAft>
              <a:buClrTx/>
              <a:buSzTx/>
              <a:buFontTx/>
              <a:buNone/>
              <a:tabLst/>
            </a:pPr>
            <a:r>
              <a:rPr lang="en-IN" sz="5400" dirty="0">
                <a:solidFill>
                  <a:schemeClr val="bg1"/>
                </a:solidFill>
                <a:latin typeface="Times New Roman" panose="02020603050405020304" pitchFamily="18" charset="0"/>
                <a:cs typeface="Times New Roman" panose="02020603050405020304" pitchFamily="18" charset="0"/>
              </a:rPr>
              <a:t>IDE Tool : NetBeans</a:t>
            </a:r>
          </a:p>
          <a:p>
            <a:pPr marL="0" marR="0" lvl="0" indent="0" algn="ctr" defTabSz="914400" rtl="0" eaLnBrk="0" fontAlgn="base" latinLnBrk="0" hangingPunct="0">
              <a:lnSpc>
                <a:spcPct val="100000"/>
              </a:lnSpc>
              <a:spcBef>
                <a:spcPct val="0"/>
              </a:spcBef>
              <a:spcAft>
                <a:spcPct val="0"/>
              </a:spcAft>
              <a:buClrTx/>
              <a:buSzTx/>
              <a:buFontTx/>
              <a:buNone/>
              <a:tabLst/>
            </a:pPr>
            <a:r>
              <a:rPr lang="en-IN" sz="5400" dirty="0">
                <a:solidFill>
                  <a:schemeClr val="bg1"/>
                </a:solidFill>
                <a:latin typeface="Times New Roman" panose="02020603050405020304" pitchFamily="18" charset="0"/>
                <a:cs typeface="Times New Roman" panose="02020603050405020304" pitchFamily="18" charset="0"/>
              </a:rPr>
              <a:t>Project Type: Desktop Application</a:t>
            </a:r>
          </a:p>
        </p:txBody>
      </p:sp>
      <p:pic>
        <p:nvPicPr>
          <p:cNvPr id="7" name="Picture 6">
            <a:extLst>
              <a:ext uri="{FF2B5EF4-FFF2-40B4-BE49-F238E27FC236}">
                <a16:creationId xmlns:a16="http://schemas.microsoft.com/office/drawing/2014/main" id="{0378C3D4-F6FF-4D21-8BD9-6EF08E2539E0}"/>
              </a:ext>
            </a:extLst>
          </p:cNvPr>
          <p:cNvPicPr>
            <a:picLocks noChangeAspect="1"/>
          </p:cNvPicPr>
          <p:nvPr/>
        </p:nvPicPr>
        <p:blipFill>
          <a:blip r:embed="rId2"/>
          <a:stretch>
            <a:fillRect/>
          </a:stretch>
        </p:blipFill>
        <p:spPr>
          <a:xfrm>
            <a:off x="1778087" y="1028701"/>
            <a:ext cx="15016538" cy="8000999"/>
          </a:xfrm>
          <a:prstGeom prst="rect">
            <a:avLst/>
          </a:prstGeom>
        </p:spPr>
      </p:pic>
    </p:spTree>
    <p:extLst>
      <p:ext uri="{BB962C8B-B14F-4D97-AF65-F5344CB8AC3E}">
        <p14:creationId xmlns:p14="http://schemas.microsoft.com/office/powerpoint/2010/main" val="817955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2438400" y="1905582"/>
            <a:ext cx="13549993" cy="7352717"/>
            <a:chOff x="0" y="-9525"/>
            <a:chExt cx="10548257" cy="7289520"/>
          </a:xfrm>
        </p:grpSpPr>
        <p:sp>
          <p:nvSpPr>
            <p:cNvPr id="4" name="TextBox 4"/>
            <p:cNvSpPr txBox="1"/>
            <p:nvPr/>
          </p:nvSpPr>
          <p:spPr>
            <a:xfrm>
              <a:off x="0" y="-9525"/>
              <a:ext cx="10507889" cy="1641475"/>
            </a:xfrm>
            <a:prstGeom prst="rect">
              <a:avLst/>
            </a:prstGeom>
          </p:spPr>
          <p:txBody>
            <a:bodyPr lIns="0" tIns="0" rIns="0" bIns="0" rtlCol="0" anchor="t">
              <a:spAutoFit/>
            </a:bodyPr>
            <a:lstStyle/>
            <a:p>
              <a:pPr>
                <a:lnSpc>
                  <a:spcPts val="9600"/>
                </a:lnSpc>
              </a:pPr>
              <a:endParaRPr lang="en-US" sz="8000" dirty="0">
                <a:solidFill>
                  <a:srgbClr val="FFFFFF"/>
                </a:solidFill>
                <a:latin typeface="Roboto Bold"/>
              </a:endParaRPr>
            </a:p>
          </p:txBody>
        </p:sp>
        <p:sp>
          <p:nvSpPr>
            <p:cNvPr id="5" name="TextBox 5"/>
            <p:cNvSpPr txBox="1"/>
            <p:nvPr/>
          </p:nvSpPr>
          <p:spPr>
            <a:xfrm>
              <a:off x="40368" y="5529754"/>
              <a:ext cx="10507889" cy="589905"/>
            </a:xfrm>
            <a:prstGeom prst="rect">
              <a:avLst/>
            </a:prstGeom>
          </p:spPr>
          <p:txBody>
            <a:bodyPr lIns="0" tIns="0" rIns="0" bIns="0" rtlCol="0" anchor="t">
              <a:spAutoFit/>
            </a:bodyPr>
            <a:lstStyle/>
            <a:p>
              <a:pPr>
                <a:lnSpc>
                  <a:spcPts val="3599"/>
                </a:lnSpc>
              </a:pPr>
              <a:endParaRPr lang="en-US" sz="2999" spc="89" dirty="0">
                <a:solidFill>
                  <a:srgbClr val="FFBE40"/>
                </a:solidFill>
                <a:latin typeface="Roboto Bold"/>
              </a:endParaRPr>
            </a:p>
          </p:txBody>
        </p:sp>
        <p:sp>
          <p:nvSpPr>
            <p:cNvPr id="6" name="TextBox 6"/>
            <p:cNvSpPr txBox="1"/>
            <p:nvPr/>
          </p:nvSpPr>
          <p:spPr>
            <a:xfrm>
              <a:off x="0" y="6754210"/>
              <a:ext cx="10507889" cy="525785"/>
            </a:xfrm>
            <a:prstGeom prst="rect">
              <a:avLst/>
            </a:prstGeom>
          </p:spPr>
          <p:txBody>
            <a:bodyPr lIns="0" tIns="0" rIns="0" bIns="0" rtlCol="0" anchor="t">
              <a:spAutoFit/>
            </a:bodyPr>
            <a:lstStyle/>
            <a:p>
              <a:pPr>
                <a:lnSpc>
                  <a:spcPts val="3779"/>
                </a:lnSpc>
              </a:pPr>
              <a:endParaRPr lang="en-US" sz="900" dirty="0">
                <a:solidFill>
                  <a:srgbClr val="FFFFFF"/>
                </a:solidFill>
                <a:latin typeface="Roboto"/>
              </a:endParaRPr>
            </a:p>
          </p:txBody>
        </p:sp>
      </p:grpSp>
      <p:sp>
        <p:nvSpPr>
          <p:cNvPr id="8" name="TextBox 7">
            <a:extLst>
              <a:ext uri="{FF2B5EF4-FFF2-40B4-BE49-F238E27FC236}">
                <a16:creationId xmlns:a16="http://schemas.microsoft.com/office/drawing/2014/main" id="{EE00829A-C1FE-44A5-99A8-672F08441858}"/>
              </a:ext>
            </a:extLst>
          </p:cNvPr>
          <p:cNvSpPr txBox="1"/>
          <p:nvPr/>
        </p:nvSpPr>
        <p:spPr>
          <a:xfrm>
            <a:off x="3810000" y="1714500"/>
            <a:ext cx="13182600" cy="5078313"/>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IN" sz="5400" dirty="0">
                <a:solidFill>
                  <a:schemeClr val="bg1"/>
                </a:solidFill>
                <a:latin typeface="Times New Roman" panose="02020603050405020304" pitchFamily="18" charset="0"/>
                <a:cs typeface="Times New Roman" panose="02020603050405020304" pitchFamily="18" charset="0"/>
              </a:rPr>
              <a:t>PROJECT DETAILS</a:t>
            </a:r>
          </a:p>
          <a:p>
            <a:pPr marL="0" marR="0" lvl="0" indent="0" algn="ctr" defTabSz="914400" rtl="0" eaLnBrk="0" fontAlgn="base" latinLnBrk="0" hangingPunct="0">
              <a:lnSpc>
                <a:spcPct val="100000"/>
              </a:lnSpc>
              <a:spcBef>
                <a:spcPct val="0"/>
              </a:spcBef>
              <a:spcAft>
                <a:spcPct val="0"/>
              </a:spcAft>
              <a:buClrTx/>
              <a:buSzTx/>
              <a:buFontTx/>
              <a:buNone/>
              <a:tabLst/>
            </a:pPr>
            <a:r>
              <a:rPr lang="en-IN" sz="5400" dirty="0">
                <a:solidFill>
                  <a:schemeClr val="bg1"/>
                </a:solidFill>
                <a:latin typeface="Times New Roman" panose="02020603050405020304" pitchFamily="18" charset="0"/>
                <a:cs typeface="Times New Roman" panose="02020603050405020304" pitchFamily="18" charset="0"/>
              </a:rPr>
              <a:t>Project name: Online examination                                                              Management System</a:t>
            </a:r>
          </a:p>
          <a:p>
            <a:pPr marL="0" marR="0" lvl="0" indent="0" algn="ctr" defTabSz="914400" rtl="0" eaLnBrk="0" fontAlgn="base" latinLnBrk="0" hangingPunct="0">
              <a:lnSpc>
                <a:spcPct val="100000"/>
              </a:lnSpc>
              <a:spcBef>
                <a:spcPct val="0"/>
              </a:spcBef>
              <a:spcAft>
                <a:spcPct val="0"/>
              </a:spcAft>
              <a:buClrTx/>
              <a:buSzTx/>
              <a:buFontTx/>
              <a:buNone/>
              <a:tabLst/>
            </a:pPr>
            <a:r>
              <a:rPr lang="en-IN" sz="5400" dirty="0">
                <a:solidFill>
                  <a:schemeClr val="bg1"/>
                </a:solidFill>
                <a:latin typeface="Times New Roman" panose="02020603050405020304" pitchFamily="18" charset="0"/>
                <a:cs typeface="Times New Roman" panose="02020603050405020304" pitchFamily="18" charset="0"/>
              </a:rPr>
              <a:t>  Programming Language Used :Java</a:t>
            </a:r>
          </a:p>
          <a:p>
            <a:pPr marL="0" marR="0" lvl="0" indent="0" algn="ctr" defTabSz="914400" rtl="0" eaLnBrk="0" fontAlgn="base" latinLnBrk="0" hangingPunct="0">
              <a:lnSpc>
                <a:spcPct val="100000"/>
              </a:lnSpc>
              <a:spcBef>
                <a:spcPct val="0"/>
              </a:spcBef>
              <a:spcAft>
                <a:spcPct val="0"/>
              </a:spcAft>
              <a:buClrTx/>
              <a:buSzTx/>
              <a:buFontTx/>
              <a:buNone/>
              <a:tabLst/>
            </a:pPr>
            <a:r>
              <a:rPr lang="en-IN" sz="5400" dirty="0">
                <a:solidFill>
                  <a:schemeClr val="bg1"/>
                </a:solidFill>
                <a:latin typeface="Times New Roman" panose="02020603050405020304" pitchFamily="18" charset="0"/>
                <a:cs typeface="Times New Roman" panose="02020603050405020304" pitchFamily="18" charset="0"/>
              </a:rPr>
              <a:t>IDE Tool : NetBeans</a:t>
            </a:r>
          </a:p>
          <a:p>
            <a:pPr marL="0" marR="0" lvl="0" indent="0" algn="ctr" defTabSz="914400" rtl="0" eaLnBrk="0" fontAlgn="base" latinLnBrk="0" hangingPunct="0">
              <a:lnSpc>
                <a:spcPct val="100000"/>
              </a:lnSpc>
              <a:spcBef>
                <a:spcPct val="0"/>
              </a:spcBef>
              <a:spcAft>
                <a:spcPct val="0"/>
              </a:spcAft>
              <a:buClrTx/>
              <a:buSzTx/>
              <a:buFontTx/>
              <a:buNone/>
              <a:tabLst/>
            </a:pPr>
            <a:r>
              <a:rPr lang="en-IN" sz="5400" dirty="0">
                <a:solidFill>
                  <a:schemeClr val="bg1"/>
                </a:solidFill>
                <a:latin typeface="Times New Roman" panose="02020603050405020304" pitchFamily="18" charset="0"/>
                <a:cs typeface="Times New Roman" panose="02020603050405020304" pitchFamily="18" charset="0"/>
              </a:rPr>
              <a:t>Project Type: Desktop Application</a:t>
            </a:r>
          </a:p>
        </p:txBody>
      </p:sp>
      <p:pic>
        <p:nvPicPr>
          <p:cNvPr id="11" name="Picture 2" descr="See the source image">
            <a:extLst>
              <a:ext uri="{FF2B5EF4-FFF2-40B4-BE49-F238E27FC236}">
                <a16:creationId xmlns:a16="http://schemas.microsoft.com/office/drawing/2014/main" id="{17FC9129-3656-44B0-A686-4ED4E20C26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46DD2EB-1A41-4ACD-BEC2-CB1E64997763}"/>
              </a:ext>
            </a:extLst>
          </p:cNvPr>
          <p:cNvSpPr txBox="1"/>
          <p:nvPr/>
        </p:nvSpPr>
        <p:spPr>
          <a:xfrm>
            <a:off x="381000" y="2794116"/>
            <a:ext cx="11125200" cy="6186309"/>
          </a:xfrm>
          <a:prstGeom prst="rect">
            <a:avLst/>
          </a:prstGeom>
          <a:noFill/>
        </p:spPr>
        <p:txBody>
          <a:bodyPr wrap="square">
            <a:spAutoFit/>
          </a:bodyPr>
          <a:lstStyle/>
          <a:p>
            <a:pPr marL="50800" indent="0" algn="just">
              <a:buNone/>
            </a:pPr>
            <a:r>
              <a:rPr lang="en-US" sz="6600" b="1" dirty="0">
                <a:latin typeface="Times New Roman" panose="02020603050405020304" pitchFamily="18" charset="0"/>
                <a:cs typeface="Times New Roman" panose="02020603050405020304" pitchFamily="18" charset="0"/>
              </a:rPr>
              <a:t>                </a:t>
            </a:r>
            <a:r>
              <a:rPr lang="en-US" sz="6600" b="1" dirty="0">
                <a:solidFill>
                  <a:schemeClr val="tx2">
                    <a:lumMod val="75000"/>
                  </a:schemeClr>
                </a:solidFill>
                <a:latin typeface="Times New Roman" panose="02020603050405020304" pitchFamily="18" charset="0"/>
                <a:cs typeface="Times New Roman" panose="02020603050405020304" pitchFamily="18" charset="0"/>
              </a:rPr>
              <a:t>SCOPE</a:t>
            </a:r>
          </a:p>
          <a:p>
            <a:pPr marL="50800" indent="0" algn="just">
              <a:buNone/>
            </a:pPr>
            <a:endParaRPr lang="en-US" sz="6600" b="1" dirty="0">
              <a:solidFill>
                <a:schemeClr val="tx2">
                  <a:lumMod val="75000"/>
                </a:schemeClr>
              </a:solidFill>
              <a:latin typeface="Times New Roman" panose="02020603050405020304" pitchFamily="18" charset="0"/>
              <a:cs typeface="Times New Roman" panose="02020603050405020304" pitchFamily="18" charset="0"/>
            </a:endParaRPr>
          </a:p>
          <a:p>
            <a:pPr marL="50800" indent="0" algn="just">
              <a:buNone/>
            </a:pPr>
            <a:r>
              <a:rPr lang="en-US" sz="4400" b="1" dirty="0">
                <a:solidFill>
                  <a:schemeClr val="tx2">
                    <a:lumMod val="75000"/>
                  </a:schemeClr>
                </a:solidFill>
                <a:latin typeface="Times New Roman" panose="02020603050405020304" pitchFamily="18" charset="0"/>
                <a:cs typeface="Times New Roman" panose="02020603050405020304" pitchFamily="18" charset="0"/>
              </a:rPr>
              <a:t>The Online Examination system is developed or designed for Educational institutes like school, colleges, and private institutes to conduct logic test of their students on regular basis. Can be used anywhere any time as it is </a:t>
            </a:r>
          </a:p>
          <a:p>
            <a:pPr marL="50800" indent="0" algn="just">
              <a:buNone/>
            </a:pPr>
            <a:r>
              <a:rPr lang="en-US" sz="4400" b="1" dirty="0">
                <a:solidFill>
                  <a:schemeClr val="tx2">
                    <a:lumMod val="75000"/>
                  </a:schemeClr>
                </a:solidFill>
                <a:latin typeface="Times New Roman" panose="02020603050405020304" pitchFamily="18" charset="0"/>
                <a:cs typeface="Times New Roman" panose="02020603050405020304" pitchFamily="18" charset="0"/>
              </a:rPr>
              <a:t>web based application.</a:t>
            </a:r>
          </a:p>
        </p:txBody>
      </p:sp>
    </p:spTree>
    <p:extLst>
      <p:ext uri="{BB962C8B-B14F-4D97-AF65-F5344CB8AC3E}">
        <p14:creationId xmlns:p14="http://schemas.microsoft.com/office/powerpoint/2010/main" val="8003974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411,807 Computer Network Illustrations &amp;amp; Clip Art - iStock">
            <a:extLst>
              <a:ext uri="{FF2B5EF4-FFF2-40B4-BE49-F238E27FC236}">
                <a16:creationId xmlns:a16="http://schemas.microsoft.com/office/drawing/2014/main" id="{50883B72-ACC8-486C-BA0E-733D720DE6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92995"/>
            <a:ext cx="18516600" cy="1127299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3"/>
          <p:cNvGrpSpPr/>
          <p:nvPr/>
        </p:nvGrpSpPr>
        <p:grpSpPr>
          <a:xfrm>
            <a:off x="2438400" y="1905582"/>
            <a:ext cx="13549993" cy="7352717"/>
            <a:chOff x="0" y="-9525"/>
            <a:chExt cx="10548257" cy="7289520"/>
          </a:xfrm>
        </p:grpSpPr>
        <p:sp>
          <p:nvSpPr>
            <p:cNvPr id="4" name="TextBox 4"/>
            <p:cNvSpPr txBox="1"/>
            <p:nvPr/>
          </p:nvSpPr>
          <p:spPr>
            <a:xfrm>
              <a:off x="0" y="-9525"/>
              <a:ext cx="10507889" cy="1641475"/>
            </a:xfrm>
            <a:prstGeom prst="rect">
              <a:avLst/>
            </a:prstGeom>
          </p:spPr>
          <p:txBody>
            <a:bodyPr lIns="0" tIns="0" rIns="0" bIns="0" rtlCol="0" anchor="t">
              <a:spAutoFit/>
            </a:bodyPr>
            <a:lstStyle/>
            <a:p>
              <a:pPr>
                <a:lnSpc>
                  <a:spcPts val="9600"/>
                </a:lnSpc>
              </a:pPr>
              <a:endParaRPr lang="en-US" sz="8000" dirty="0">
                <a:solidFill>
                  <a:srgbClr val="FFFFFF"/>
                </a:solidFill>
                <a:latin typeface="Roboto Bold"/>
              </a:endParaRPr>
            </a:p>
          </p:txBody>
        </p:sp>
        <p:sp>
          <p:nvSpPr>
            <p:cNvPr id="5" name="TextBox 5"/>
            <p:cNvSpPr txBox="1"/>
            <p:nvPr/>
          </p:nvSpPr>
          <p:spPr>
            <a:xfrm>
              <a:off x="40368" y="5529754"/>
              <a:ext cx="10507889" cy="589905"/>
            </a:xfrm>
            <a:prstGeom prst="rect">
              <a:avLst/>
            </a:prstGeom>
          </p:spPr>
          <p:txBody>
            <a:bodyPr lIns="0" tIns="0" rIns="0" bIns="0" rtlCol="0" anchor="t">
              <a:spAutoFit/>
            </a:bodyPr>
            <a:lstStyle/>
            <a:p>
              <a:pPr>
                <a:lnSpc>
                  <a:spcPts val="3599"/>
                </a:lnSpc>
              </a:pPr>
              <a:endParaRPr lang="en-US" sz="2999" spc="89" dirty="0">
                <a:solidFill>
                  <a:srgbClr val="FFBE40"/>
                </a:solidFill>
                <a:latin typeface="Roboto Bold"/>
              </a:endParaRPr>
            </a:p>
          </p:txBody>
        </p:sp>
        <p:sp>
          <p:nvSpPr>
            <p:cNvPr id="6" name="TextBox 6"/>
            <p:cNvSpPr txBox="1"/>
            <p:nvPr/>
          </p:nvSpPr>
          <p:spPr>
            <a:xfrm>
              <a:off x="0" y="6754210"/>
              <a:ext cx="10507889" cy="525785"/>
            </a:xfrm>
            <a:prstGeom prst="rect">
              <a:avLst/>
            </a:prstGeom>
          </p:spPr>
          <p:txBody>
            <a:bodyPr lIns="0" tIns="0" rIns="0" bIns="0" rtlCol="0" anchor="t">
              <a:spAutoFit/>
            </a:bodyPr>
            <a:lstStyle/>
            <a:p>
              <a:pPr>
                <a:lnSpc>
                  <a:spcPts val="3779"/>
                </a:lnSpc>
              </a:pPr>
              <a:endParaRPr lang="en-US" sz="900" dirty="0">
                <a:solidFill>
                  <a:srgbClr val="FFFFFF"/>
                </a:solidFill>
                <a:latin typeface="Roboto"/>
              </a:endParaRPr>
            </a:p>
          </p:txBody>
        </p:sp>
      </p:grpSp>
      <p:sp>
        <p:nvSpPr>
          <p:cNvPr id="8" name="TextBox 7">
            <a:extLst>
              <a:ext uri="{FF2B5EF4-FFF2-40B4-BE49-F238E27FC236}">
                <a16:creationId xmlns:a16="http://schemas.microsoft.com/office/drawing/2014/main" id="{EE00829A-C1FE-44A5-99A8-672F08441858}"/>
              </a:ext>
            </a:extLst>
          </p:cNvPr>
          <p:cNvSpPr txBox="1"/>
          <p:nvPr/>
        </p:nvSpPr>
        <p:spPr>
          <a:xfrm>
            <a:off x="2819400" y="1558287"/>
            <a:ext cx="14845393" cy="5078313"/>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IN" sz="5400" dirty="0">
                <a:solidFill>
                  <a:schemeClr val="bg1"/>
                </a:solidFill>
                <a:latin typeface="Times New Roman" panose="02020603050405020304" pitchFamily="18" charset="0"/>
                <a:cs typeface="Times New Roman" panose="02020603050405020304" pitchFamily="18" charset="0"/>
              </a:rPr>
              <a:t>PROJECT DETAILS</a:t>
            </a:r>
          </a:p>
          <a:p>
            <a:pPr marL="0" marR="0" lvl="0" indent="0" algn="ctr" defTabSz="914400" rtl="0" eaLnBrk="0" fontAlgn="base" latinLnBrk="0" hangingPunct="0">
              <a:lnSpc>
                <a:spcPct val="100000"/>
              </a:lnSpc>
              <a:spcBef>
                <a:spcPct val="0"/>
              </a:spcBef>
              <a:spcAft>
                <a:spcPct val="0"/>
              </a:spcAft>
              <a:buClrTx/>
              <a:buSzTx/>
              <a:buFontTx/>
              <a:buNone/>
              <a:tabLst/>
            </a:pPr>
            <a:r>
              <a:rPr lang="en-IN" sz="5400" dirty="0">
                <a:solidFill>
                  <a:schemeClr val="bg1"/>
                </a:solidFill>
                <a:latin typeface="Times New Roman" panose="02020603050405020304" pitchFamily="18" charset="0"/>
                <a:cs typeface="Times New Roman" panose="02020603050405020304" pitchFamily="18" charset="0"/>
              </a:rPr>
              <a:t>Project name: Online examination                                                           Management System</a:t>
            </a:r>
          </a:p>
          <a:p>
            <a:pPr marL="0" marR="0" lvl="0" indent="0" algn="ctr" defTabSz="914400" rtl="0" eaLnBrk="0" fontAlgn="base" latinLnBrk="0" hangingPunct="0">
              <a:lnSpc>
                <a:spcPct val="100000"/>
              </a:lnSpc>
              <a:spcBef>
                <a:spcPct val="0"/>
              </a:spcBef>
              <a:spcAft>
                <a:spcPct val="0"/>
              </a:spcAft>
              <a:buClrTx/>
              <a:buSzTx/>
              <a:buFontTx/>
              <a:buNone/>
              <a:tabLst/>
            </a:pPr>
            <a:r>
              <a:rPr lang="en-IN" sz="5400" dirty="0">
                <a:solidFill>
                  <a:schemeClr val="bg1"/>
                </a:solidFill>
                <a:latin typeface="Times New Roman" panose="02020603050405020304" pitchFamily="18" charset="0"/>
                <a:cs typeface="Times New Roman" panose="02020603050405020304" pitchFamily="18" charset="0"/>
              </a:rPr>
              <a:t>  Programming Language Used :Java</a:t>
            </a:r>
          </a:p>
          <a:p>
            <a:pPr marL="0" marR="0" lvl="0" indent="0" algn="ctr" defTabSz="914400" rtl="0" eaLnBrk="0" fontAlgn="base" latinLnBrk="0" hangingPunct="0">
              <a:lnSpc>
                <a:spcPct val="100000"/>
              </a:lnSpc>
              <a:spcBef>
                <a:spcPct val="0"/>
              </a:spcBef>
              <a:spcAft>
                <a:spcPct val="0"/>
              </a:spcAft>
              <a:buClrTx/>
              <a:buSzTx/>
              <a:buFontTx/>
              <a:buNone/>
              <a:tabLst/>
            </a:pPr>
            <a:r>
              <a:rPr lang="en-IN" sz="5400" dirty="0">
                <a:solidFill>
                  <a:schemeClr val="bg1"/>
                </a:solidFill>
                <a:latin typeface="Times New Roman" panose="02020603050405020304" pitchFamily="18" charset="0"/>
                <a:cs typeface="Times New Roman" panose="02020603050405020304" pitchFamily="18" charset="0"/>
              </a:rPr>
              <a:t>IDE Tool : NetBeans</a:t>
            </a:r>
          </a:p>
          <a:p>
            <a:pPr marL="0" marR="0" lvl="0" indent="0" algn="ctr" defTabSz="914400" rtl="0" eaLnBrk="0" fontAlgn="base" latinLnBrk="0" hangingPunct="0">
              <a:lnSpc>
                <a:spcPct val="100000"/>
              </a:lnSpc>
              <a:spcBef>
                <a:spcPct val="0"/>
              </a:spcBef>
              <a:spcAft>
                <a:spcPct val="0"/>
              </a:spcAft>
              <a:buClrTx/>
              <a:buSzTx/>
              <a:buFontTx/>
              <a:buNone/>
              <a:tabLst/>
            </a:pPr>
            <a:r>
              <a:rPr lang="en-IN" sz="5400" dirty="0">
                <a:solidFill>
                  <a:schemeClr val="bg1"/>
                </a:solidFill>
                <a:latin typeface="Times New Roman" panose="02020603050405020304" pitchFamily="18" charset="0"/>
                <a:cs typeface="Times New Roman" panose="02020603050405020304" pitchFamily="18" charset="0"/>
              </a:rPr>
              <a:t>Project Type: Desktop Application</a:t>
            </a:r>
          </a:p>
        </p:txBody>
      </p:sp>
      <p:sp>
        <p:nvSpPr>
          <p:cNvPr id="9" name="TextBox 8">
            <a:extLst>
              <a:ext uri="{FF2B5EF4-FFF2-40B4-BE49-F238E27FC236}">
                <a16:creationId xmlns:a16="http://schemas.microsoft.com/office/drawing/2014/main" id="{D878535A-4E60-48D0-9640-682D8ADF6008}"/>
              </a:ext>
            </a:extLst>
          </p:cNvPr>
          <p:cNvSpPr txBox="1"/>
          <p:nvPr/>
        </p:nvSpPr>
        <p:spPr>
          <a:xfrm>
            <a:off x="228600" y="3919387"/>
            <a:ext cx="12573000" cy="4832092"/>
          </a:xfrm>
          <a:prstGeom prst="rect">
            <a:avLst/>
          </a:prstGeom>
          <a:noFill/>
        </p:spPr>
        <p:txBody>
          <a:bodyPr wrap="square">
            <a:spAutoFit/>
          </a:bodyPr>
          <a:lstStyle/>
          <a:p>
            <a:pPr marL="76200" lvl="0" indent="0" algn="l" rtl="0">
              <a:spcBef>
                <a:spcPts val="0"/>
              </a:spcBef>
              <a:spcAft>
                <a:spcPts val="0"/>
              </a:spcAft>
              <a:buSzPts val="2400"/>
              <a:buNone/>
            </a:pPr>
            <a:r>
              <a:rPr lang="en-US" sz="4400" b="1" dirty="0">
                <a:solidFill>
                  <a:schemeClr val="tx1">
                    <a:lumMod val="95000"/>
                    <a:lumOff val="5000"/>
                  </a:schemeClr>
                </a:solidFill>
                <a:latin typeface="Times New Roman" panose="02020603050405020304" pitchFamily="18" charset="0"/>
                <a:cs typeface="Times New Roman" panose="02020603050405020304" pitchFamily="18" charset="0"/>
              </a:rPr>
              <a:t>Online examination system is a user friendly system, which is very easy and convenient to use. The system has reached a steady state where all bugs have been eliminated. As far as design is concerned no design is complete ever and there are chances of improvement each moment. there are chances of improvement each moment</a:t>
            </a:r>
            <a:r>
              <a:rPr lang="en-US" b="1" dirty="0">
                <a:solidFill>
                  <a:schemeClr val="tx1">
                    <a:lumMod val="95000"/>
                    <a:lumOff val="5000"/>
                  </a:schemeClr>
                </a:solidFill>
                <a:latin typeface="Times New Roman" panose="02020603050405020304" pitchFamily="18" charset="0"/>
                <a:cs typeface="Times New Roman" panose="02020603050405020304" pitchFamily="18" charset="0"/>
              </a:rPr>
              <a:t>.</a:t>
            </a:r>
            <a:endParaRPr lang="en-US" b="1" dirty="0">
              <a:solidFill>
                <a:schemeClr val="tx1">
                  <a:lumMod val="95000"/>
                  <a:lumOff val="5000"/>
                </a:schemeClr>
              </a:solidFill>
            </a:endParaRPr>
          </a:p>
        </p:txBody>
      </p:sp>
      <p:sp>
        <p:nvSpPr>
          <p:cNvPr id="13" name="TextBox 12">
            <a:extLst>
              <a:ext uri="{FF2B5EF4-FFF2-40B4-BE49-F238E27FC236}">
                <a16:creationId xmlns:a16="http://schemas.microsoft.com/office/drawing/2014/main" id="{12A025E6-1175-492B-9F1C-1898ACC9FADF}"/>
              </a:ext>
            </a:extLst>
          </p:cNvPr>
          <p:cNvSpPr txBox="1"/>
          <p:nvPr/>
        </p:nvSpPr>
        <p:spPr>
          <a:xfrm>
            <a:off x="2490256" y="2552700"/>
            <a:ext cx="11301944" cy="1200329"/>
          </a:xfrm>
          <a:prstGeom prst="rect">
            <a:avLst/>
          </a:prstGeom>
          <a:noFill/>
        </p:spPr>
        <p:txBody>
          <a:bodyPr wrap="square">
            <a:spAutoFit/>
          </a:bodyPr>
          <a:lstStyle/>
          <a:p>
            <a:r>
              <a:rPr lang="en" sz="7200" b="1" dirty="0">
                <a:latin typeface="Times New Roman" panose="02020603050405020304" pitchFamily="18" charset="0"/>
                <a:cs typeface="Times New Roman" panose="02020603050405020304" pitchFamily="18" charset="0"/>
              </a:rPr>
              <a:t>CONCLUSION</a:t>
            </a:r>
            <a:endParaRPr lang="en-IN" sz="7200" dirty="0"/>
          </a:p>
        </p:txBody>
      </p:sp>
    </p:spTree>
    <p:extLst>
      <p:ext uri="{BB962C8B-B14F-4D97-AF65-F5344CB8AC3E}">
        <p14:creationId xmlns:p14="http://schemas.microsoft.com/office/powerpoint/2010/main" val="4015640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pic>
        <p:nvPicPr>
          <p:cNvPr id="1028" name="Picture 4" descr="Computer Dark Pictures | Download Free Images on Unsplash">
            <a:extLst>
              <a:ext uri="{FF2B5EF4-FFF2-40B4-BE49-F238E27FC236}">
                <a16:creationId xmlns:a16="http://schemas.microsoft.com/office/drawing/2014/main" id="{667CEE8C-EABA-4FCE-AA29-FAD727D269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000500"/>
            <a:ext cx="18440400" cy="630942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2"/>
          <p:cNvGrpSpPr/>
          <p:nvPr/>
        </p:nvGrpSpPr>
        <p:grpSpPr>
          <a:xfrm>
            <a:off x="2743200" y="2445901"/>
            <a:ext cx="5479596" cy="2313916"/>
            <a:chOff x="0" y="-9525"/>
            <a:chExt cx="7306129" cy="3085222"/>
          </a:xfrm>
        </p:grpSpPr>
        <p:sp>
          <p:nvSpPr>
            <p:cNvPr id="3" name="TextBox 3"/>
            <p:cNvSpPr txBox="1"/>
            <p:nvPr/>
          </p:nvSpPr>
          <p:spPr>
            <a:xfrm>
              <a:off x="0" y="1126445"/>
              <a:ext cx="7306129" cy="1949252"/>
            </a:xfrm>
            <a:prstGeom prst="rect">
              <a:avLst/>
            </a:prstGeom>
          </p:spPr>
          <p:txBody>
            <a:bodyPr lIns="0" tIns="0" rIns="0" bIns="0" rtlCol="0" anchor="t">
              <a:spAutoFit/>
            </a:bodyPr>
            <a:lstStyle/>
            <a:p>
              <a:pPr>
                <a:lnSpc>
                  <a:spcPts val="11400"/>
                </a:lnSpc>
              </a:pPr>
              <a:endParaRPr lang="en-US" sz="9500" dirty="0">
                <a:solidFill>
                  <a:srgbClr val="FFFFFF"/>
                </a:solidFill>
                <a:latin typeface="Roboto Bold"/>
              </a:endParaRPr>
            </a:p>
          </p:txBody>
        </p:sp>
        <p:sp>
          <p:nvSpPr>
            <p:cNvPr id="4" name="TextBox 4"/>
            <p:cNvSpPr txBox="1"/>
            <p:nvPr/>
          </p:nvSpPr>
          <p:spPr>
            <a:xfrm>
              <a:off x="0" y="-9525"/>
              <a:ext cx="7306129" cy="589905"/>
            </a:xfrm>
            <a:prstGeom prst="rect">
              <a:avLst/>
            </a:prstGeom>
          </p:spPr>
          <p:txBody>
            <a:bodyPr lIns="0" tIns="0" rIns="0" bIns="0" rtlCol="0" anchor="t">
              <a:spAutoFit/>
            </a:bodyPr>
            <a:lstStyle/>
            <a:p>
              <a:pPr>
                <a:lnSpc>
                  <a:spcPts val="3599"/>
                </a:lnSpc>
              </a:pPr>
              <a:endParaRPr lang="en-US" sz="2999" spc="89" dirty="0">
                <a:solidFill>
                  <a:srgbClr val="FFBE40"/>
                </a:solidFill>
                <a:latin typeface="Roboto Bold"/>
              </a:endParaRPr>
            </a:p>
          </p:txBody>
        </p:sp>
      </p:grpSp>
      <p:sp>
        <p:nvSpPr>
          <p:cNvPr id="30" name="TextBox 29">
            <a:extLst>
              <a:ext uri="{FF2B5EF4-FFF2-40B4-BE49-F238E27FC236}">
                <a16:creationId xmlns:a16="http://schemas.microsoft.com/office/drawing/2014/main" id="{2AF834ED-04FA-4D68-9F09-DBA37F1DC530}"/>
              </a:ext>
            </a:extLst>
          </p:cNvPr>
          <p:cNvSpPr txBox="1"/>
          <p:nvPr/>
        </p:nvSpPr>
        <p:spPr>
          <a:xfrm>
            <a:off x="5516335" y="1333500"/>
            <a:ext cx="16611600" cy="6309420"/>
          </a:xfrm>
          <a:prstGeom prst="rect">
            <a:avLst/>
          </a:prstGeom>
          <a:noFill/>
        </p:spPr>
        <p:txBody>
          <a:bodyPr wrap="square">
            <a:spAutoFit/>
          </a:bodyPr>
          <a:lstStyle/>
          <a:p>
            <a:endParaRPr lang="en-IN" sz="6600" dirty="0">
              <a:ln w="0"/>
              <a:solidFill>
                <a:schemeClr val="accent1"/>
              </a:solidFill>
              <a:effectLst>
                <a:outerShdw blurRad="38100" dist="25400" dir="5400000" algn="ctr" rotWithShape="0">
                  <a:srgbClr val="6E747A">
                    <a:alpha val="43000"/>
                  </a:srgbClr>
                </a:outerShdw>
              </a:effectLst>
              <a:latin typeface="Algerian" panose="04020705040A02060702" pitchFamily="82" charset="0"/>
            </a:endParaRPr>
          </a:p>
          <a:p>
            <a:endParaRPr lang="en-IN" sz="8000" b="1" spc="50" dirty="0">
              <a:ln w="0"/>
              <a:solidFill>
                <a:schemeClr val="bg2"/>
              </a:solidFill>
              <a:effectLst>
                <a:innerShdw blurRad="63500" dist="50800" dir="13500000">
                  <a:srgbClr val="000000">
                    <a:alpha val="50000"/>
                  </a:srgbClr>
                </a:innerShdw>
              </a:effectLst>
              <a:latin typeface="Algerian" panose="04020705040A02060702" pitchFamily="82" charset="0"/>
            </a:endParaRPr>
          </a:p>
          <a:p>
            <a:endParaRPr lang="en-IN" sz="8000" b="1" spc="50" dirty="0">
              <a:ln w="0"/>
              <a:solidFill>
                <a:schemeClr val="bg2"/>
              </a:solidFill>
              <a:effectLst>
                <a:innerShdw blurRad="63500" dist="50800" dir="13500000">
                  <a:srgbClr val="000000">
                    <a:alpha val="50000"/>
                  </a:srgbClr>
                </a:innerShdw>
              </a:effectLst>
              <a:latin typeface="Algerian" panose="04020705040A02060702" pitchFamily="82" charset="0"/>
            </a:endParaRPr>
          </a:p>
          <a:p>
            <a:endParaRPr lang="en-IN" sz="8000" b="1" spc="50" dirty="0">
              <a:ln w="0"/>
              <a:solidFill>
                <a:schemeClr val="bg2"/>
              </a:solidFill>
              <a:effectLst>
                <a:innerShdw blurRad="63500" dist="50800" dir="13500000">
                  <a:srgbClr val="000000">
                    <a:alpha val="50000"/>
                  </a:srgbClr>
                </a:innerShdw>
              </a:effectLst>
              <a:latin typeface="Algerian" panose="04020705040A02060702" pitchFamily="82" charset="0"/>
            </a:endParaRPr>
          </a:p>
          <a:p>
            <a:r>
              <a:rPr lang="en-IN" sz="8000" b="1" spc="50" dirty="0">
                <a:ln w="0"/>
                <a:solidFill>
                  <a:schemeClr val="bg2"/>
                </a:solidFill>
                <a:effectLst>
                  <a:innerShdw blurRad="63500" dist="50800" dir="13500000">
                    <a:srgbClr val="000000">
                      <a:alpha val="50000"/>
                    </a:srgbClr>
                  </a:innerShdw>
                </a:effectLst>
                <a:latin typeface="Algerian" panose="04020705040A02060702" pitchFamily="82" charset="0"/>
              </a:rPr>
              <a:t>              </a:t>
            </a:r>
            <a:endParaRPr lang="en-IN" sz="1800" b="1" spc="50" dirty="0">
              <a:ln w="0"/>
              <a:solidFill>
                <a:schemeClr val="bg2"/>
              </a:solidFill>
              <a:effectLst>
                <a:innerShdw blurRad="63500" dist="50800" dir="13500000">
                  <a:srgbClr val="000000">
                    <a:alpha val="50000"/>
                  </a:srgbClr>
                </a:innerShdw>
              </a:effectLst>
              <a:latin typeface="Algerian" panose="04020705040A02060702" pitchFamily="82" charset="0"/>
            </a:endParaRPr>
          </a:p>
          <a:p>
            <a:r>
              <a:rPr lang="en-IN" sz="1800" b="1" spc="50" dirty="0">
                <a:ln w="0"/>
                <a:solidFill>
                  <a:schemeClr val="bg2"/>
                </a:solidFill>
                <a:effectLst>
                  <a:innerShdw blurRad="63500" dist="50800" dir="13500000">
                    <a:srgbClr val="000000">
                      <a:alpha val="50000"/>
                    </a:srgbClr>
                  </a:innerShdw>
                </a:effectLst>
                <a:latin typeface="Algerian" panose="04020705040A02060702" pitchFamily="82" charset="0"/>
              </a:rPr>
              <a:t>                    </a:t>
            </a:r>
          </a:p>
        </p:txBody>
      </p:sp>
      <p:sp>
        <p:nvSpPr>
          <p:cNvPr id="32" name="Rectangle 31">
            <a:extLst>
              <a:ext uri="{FF2B5EF4-FFF2-40B4-BE49-F238E27FC236}">
                <a16:creationId xmlns:a16="http://schemas.microsoft.com/office/drawing/2014/main" id="{938419DB-70D3-4220-B124-826E7F8B4A82}"/>
              </a:ext>
            </a:extLst>
          </p:cNvPr>
          <p:cNvSpPr/>
          <p:nvPr/>
        </p:nvSpPr>
        <p:spPr>
          <a:xfrm>
            <a:off x="1181093" y="1450181"/>
            <a:ext cx="15925800" cy="4154984"/>
          </a:xfrm>
          <a:prstGeom prst="rect">
            <a:avLst/>
          </a:prstGeom>
          <a:noFill/>
        </p:spPr>
        <p:txBody>
          <a:bodyPr wrap="square" lIns="91440" tIns="45720" rIns="91440" bIns="45720">
            <a:spAutoFit/>
          </a:bodyPr>
          <a:lstStyle/>
          <a:p>
            <a:pPr algn="ctr"/>
            <a:r>
              <a:rPr lang="en-IN" sz="8800" b="1" cap="none" spc="0" dirty="0">
                <a:ln w="0">
                  <a:solidFill>
                    <a:schemeClr val="bg1"/>
                  </a:solidFill>
                </a:ln>
                <a:solidFill>
                  <a:schemeClr val="bg1"/>
                </a:solidFill>
                <a:effectLst/>
                <a:latin typeface="Times New Roman" panose="02020603050405020304" pitchFamily="18" charset="0"/>
                <a:cs typeface="Times New Roman" panose="02020603050405020304" pitchFamily="18" charset="0"/>
              </a:rPr>
              <a:t>TOPIC :</a:t>
            </a:r>
          </a:p>
          <a:p>
            <a:pPr algn="ctr"/>
            <a:r>
              <a:rPr lang="en-IN" sz="8800" b="1" dirty="0">
                <a:ln w="0">
                  <a:solidFill>
                    <a:schemeClr val="bg1"/>
                  </a:solidFill>
                </a:ln>
                <a:solidFill>
                  <a:schemeClr val="bg1"/>
                </a:solidFill>
                <a:effectLst/>
                <a:latin typeface="Times New Roman" panose="02020603050405020304" pitchFamily="18" charset="0"/>
                <a:cs typeface="Times New Roman" panose="02020603050405020304" pitchFamily="18" charset="0"/>
              </a:rPr>
              <a:t>ONLINE  EXAMINATION MANAGEMENT  SYSTEM</a:t>
            </a:r>
            <a:r>
              <a:rPr lang="en-IN" sz="8800" b="1" cap="none" spc="0" dirty="0">
                <a:ln w="0">
                  <a:solidFill>
                    <a:schemeClr val="bg1"/>
                  </a:solidFill>
                </a:ln>
                <a:solidFill>
                  <a:schemeClr val="bg1"/>
                </a:solidFill>
                <a:effectLst/>
                <a:latin typeface="Times New Roman" panose="02020603050405020304" pitchFamily="18" charset="0"/>
                <a:cs typeface="Times New Roman" panose="02020603050405020304" pitchFamily="18" charset="0"/>
              </a:rPr>
              <a:t> </a:t>
            </a:r>
          </a:p>
        </p:txBody>
      </p:sp>
      <p:sp>
        <p:nvSpPr>
          <p:cNvPr id="33" name="Rectangle 32">
            <a:extLst>
              <a:ext uri="{FF2B5EF4-FFF2-40B4-BE49-F238E27FC236}">
                <a16:creationId xmlns:a16="http://schemas.microsoft.com/office/drawing/2014/main" id="{85BA30B8-2BC2-4E56-80C2-738951E651F7}"/>
              </a:ext>
            </a:extLst>
          </p:cNvPr>
          <p:cNvSpPr/>
          <p:nvPr/>
        </p:nvSpPr>
        <p:spPr>
          <a:xfrm>
            <a:off x="8965098" y="4681835"/>
            <a:ext cx="357790" cy="923330"/>
          </a:xfrm>
          <a:prstGeom prst="rect">
            <a:avLst/>
          </a:prstGeom>
          <a:noFill/>
        </p:spPr>
        <p:txBody>
          <a:bodyPr wrap="none" lIns="91440" tIns="45720" rIns="91440" bIns="45720">
            <a:spAutoFit/>
          </a:bodyPr>
          <a:lstStyle/>
          <a:p>
            <a:pPr algn="ctr"/>
            <a:r>
              <a:rPr lang="en-IN"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lgerian" panose="04020705040A02060702" pitchFamily="82" charset="0"/>
              </a:rPr>
              <a:t> </a:t>
            </a:r>
            <a:endParaRPr lang="en-IN"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ee the source image">
            <a:extLst>
              <a:ext uri="{FF2B5EF4-FFF2-40B4-BE49-F238E27FC236}">
                <a16:creationId xmlns:a16="http://schemas.microsoft.com/office/drawing/2014/main" id="{B53A1EEC-2A64-4DA3-8524-E61DC2ABCB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3"/>
          <p:cNvGrpSpPr/>
          <p:nvPr/>
        </p:nvGrpSpPr>
        <p:grpSpPr>
          <a:xfrm>
            <a:off x="2438400" y="1905582"/>
            <a:ext cx="13549993" cy="7352717"/>
            <a:chOff x="0" y="-9525"/>
            <a:chExt cx="10548257" cy="7289520"/>
          </a:xfrm>
        </p:grpSpPr>
        <p:sp>
          <p:nvSpPr>
            <p:cNvPr id="4" name="TextBox 4"/>
            <p:cNvSpPr txBox="1"/>
            <p:nvPr/>
          </p:nvSpPr>
          <p:spPr>
            <a:xfrm>
              <a:off x="0" y="-9525"/>
              <a:ext cx="10507889" cy="1641475"/>
            </a:xfrm>
            <a:prstGeom prst="rect">
              <a:avLst/>
            </a:prstGeom>
          </p:spPr>
          <p:txBody>
            <a:bodyPr lIns="0" tIns="0" rIns="0" bIns="0" rtlCol="0" anchor="t">
              <a:spAutoFit/>
            </a:bodyPr>
            <a:lstStyle/>
            <a:p>
              <a:pPr>
                <a:lnSpc>
                  <a:spcPts val="9600"/>
                </a:lnSpc>
              </a:pPr>
              <a:endParaRPr lang="en-US" sz="8000" dirty="0">
                <a:solidFill>
                  <a:srgbClr val="FFFFFF"/>
                </a:solidFill>
                <a:latin typeface="Roboto Bold"/>
              </a:endParaRPr>
            </a:p>
          </p:txBody>
        </p:sp>
        <p:sp>
          <p:nvSpPr>
            <p:cNvPr id="5" name="TextBox 5"/>
            <p:cNvSpPr txBox="1"/>
            <p:nvPr/>
          </p:nvSpPr>
          <p:spPr>
            <a:xfrm>
              <a:off x="40368" y="5529754"/>
              <a:ext cx="10507889" cy="589905"/>
            </a:xfrm>
            <a:prstGeom prst="rect">
              <a:avLst/>
            </a:prstGeom>
          </p:spPr>
          <p:txBody>
            <a:bodyPr lIns="0" tIns="0" rIns="0" bIns="0" rtlCol="0" anchor="t">
              <a:spAutoFit/>
            </a:bodyPr>
            <a:lstStyle/>
            <a:p>
              <a:pPr>
                <a:lnSpc>
                  <a:spcPts val="3599"/>
                </a:lnSpc>
              </a:pPr>
              <a:endParaRPr lang="en-US" sz="2999" spc="89" dirty="0">
                <a:solidFill>
                  <a:srgbClr val="FFBE40"/>
                </a:solidFill>
                <a:latin typeface="Roboto Bold"/>
              </a:endParaRPr>
            </a:p>
          </p:txBody>
        </p:sp>
        <p:sp>
          <p:nvSpPr>
            <p:cNvPr id="6" name="TextBox 6"/>
            <p:cNvSpPr txBox="1"/>
            <p:nvPr/>
          </p:nvSpPr>
          <p:spPr>
            <a:xfrm>
              <a:off x="0" y="6754210"/>
              <a:ext cx="10507889" cy="525785"/>
            </a:xfrm>
            <a:prstGeom prst="rect">
              <a:avLst/>
            </a:prstGeom>
          </p:spPr>
          <p:txBody>
            <a:bodyPr lIns="0" tIns="0" rIns="0" bIns="0" rtlCol="0" anchor="t">
              <a:spAutoFit/>
            </a:bodyPr>
            <a:lstStyle/>
            <a:p>
              <a:pPr>
                <a:lnSpc>
                  <a:spcPts val="3779"/>
                </a:lnSpc>
              </a:pPr>
              <a:endParaRPr lang="en-US" sz="900" dirty="0">
                <a:solidFill>
                  <a:srgbClr val="FFFFFF"/>
                </a:solidFill>
                <a:latin typeface="Roboto"/>
              </a:endParaRPr>
            </a:p>
          </p:txBody>
        </p:sp>
      </p:grpSp>
      <p:sp>
        <p:nvSpPr>
          <p:cNvPr id="12" name="TextBox 11">
            <a:extLst>
              <a:ext uri="{FF2B5EF4-FFF2-40B4-BE49-F238E27FC236}">
                <a16:creationId xmlns:a16="http://schemas.microsoft.com/office/drawing/2014/main" id="{0B718A05-0FD6-4722-B8F3-012A42B23621}"/>
              </a:ext>
            </a:extLst>
          </p:cNvPr>
          <p:cNvSpPr txBox="1"/>
          <p:nvPr/>
        </p:nvSpPr>
        <p:spPr>
          <a:xfrm>
            <a:off x="762000" y="1996477"/>
            <a:ext cx="11963400" cy="7201972"/>
          </a:xfrm>
          <a:prstGeom prst="rect">
            <a:avLst/>
          </a:prstGeom>
          <a:noFill/>
        </p:spPr>
        <p:txBody>
          <a:bodyPr wrap="square">
            <a:spAutoFit/>
          </a:bodyPr>
          <a:lstStyle/>
          <a:p>
            <a:r>
              <a:rPr lang="en-IN" sz="4400" b="1" dirty="0">
                <a:solidFill>
                  <a:srgbClr val="002060"/>
                </a:solidFill>
              </a:rPr>
              <a:t>                    </a:t>
            </a:r>
            <a:r>
              <a:rPr lang="en-IN" sz="6600" b="1" dirty="0">
                <a:solidFill>
                  <a:srgbClr val="002060"/>
                </a:solidFill>
                <a:latin typeface="Times New Roman" panose="02020603050405020304" pitchFamily="18" charset="0"/>
                <a:cs typeface="Times New Roman" panose="02020603050405020304" pitchFamily="18" charset="0"/>
              </a:rPr>
              <a:t>GROUP MEMBERS</a:t>
            </a:r>
          </a:p>
          <a:p>
            <a:endParaRPr lang="en-IN" sz="4400" b="1" dirty="0">
              <a:solidFill>
                <a:srgbClr val="002060"/>
              </a:solidFill>
              <a:latin typeface="Times New Roman" panose="02020603050405020304" pitchFamily="18" charset="0"/>
              <a:cs typeface="Times New Roman" panose="02020603050405020304" pitchFamily="18" charset="0"/>
            </a:endParaRPr>
          </a:p>
          <a:p>
            <a:r>
              <a:rPr lang="en-IN" sz="4400" b="1" dirty="0">
                <a:solidFill>
                  <a:srgbClr val="002060"/>
                </a:solidFill>
                <a:latin typeface="Times New Roman" panose="02020603050405020304" pitchFamily="18" charset="0"/>
                <a:cs typeface="Times New Roman" panose="02020603050405020304" pitchFamily="18" charset="0"/>
              </a:rPr>
              <a:t>             </a:t>
            </a:r>
            <a:r>
              <a:rPr lang="en-IN" sz="4400" dirty="0">
                <a:solidFill>
                  <a:srgbClr val="002060"/>
                </a:solidFill>
                <a:latin typeface="Times New Roman" panose="02020603050405020304" pitchFamily="18" charset="0"/>
                <a:cs typeface="Times New Roman" panose="02020603050405020304" pitchFamily="18" charset="0"/>
              </a:rPr>
              <a:t>NAMES                             ROLL NO</a:t>
            </a:r>
          </a:p>
          <a:p>
            <a:endParaRPr lang="en-IN" sz="4400" dirty="0">
              <a:solidFill>
                <a:srgbClr val="002060"/>
              </a:solidFill>
              <a:latin typeface="Times New Roman" panose="02020603050405020304" pitchFamily="18" charset="0"/>
              <a:cs typeface="Times New Roman" panose="02020603050405020304" pitchFamily="18" charset="0"/>
            </a:endParaRPr>
          </a:p>
          <a:p>
            <a:r>
              <a:rPr lang="en-IN" sz="4400" dirty="0">
                <a:solidFill>
                  <a:srgbClr val="002060"/>
                </a:solidFill>
                <a:latin typeface="Times New Roman" panose="02020603050405020304" pitchFamily="18" charset="0"/>
                <a:cs typeface="Times New Roman" panose="02020603050405020304" pitchFamily="18" charset="0"/>
              </a:rPr>
              <a:t>MAHADIK SIDDHI PRAVIN              35</a:t>
            </a:r>
          </a:p>
          <a:p>
            <a:r>
              <a:rPr lang="en-IN" sz="4400" dirty="0">
                <a:solidFill>
                  <a:srgbClr val="002060"/>
                </a:solidFill>
                <a:latin typeface="Times New Roman" panose="02020603050405020304" pitchFamily="18" charset="0"/>
                <a:cs typeface="Times New Roman" panose="02020603050405020304" pitchFamily="18" charset="0"/>
              </a:rPr>
              <a:t>PATIL NISHA MARUTI                       41</a:t>
            </a:r>
          </a:p>
          <a:p>
            <a:r>
              <a:rPr lang="en-IN" sz="4400" dirty="0">
                <a:solidFill>
                  <a:srgbClr val="002060"/>
                </a:solidFill>
                <a:latin typeface="Times New Roman" panose="02020603050405020304" pitchFamily="18" charset="0"/>
                <a:cs typeface="Times New Roman" panose="02020603050405020304" pitchFamily="18" charset="0"/>
              </a:rPr>
              <a:t>NAIR LAXMI VENUGOPAL               40</a:t>
            </a:r>
          </a:p>
          <a:p>
            <a:r>
              <a:rPr lang="en-IN" sz="4400" dirty="0">
                <a:solidFill>
                  <a:srgbClr val="002060"/>
                </a:solidFill>
                <a:latin typeface="Times New Roman" panose="02020603050405020304" pitchFamily="18" charset="0"/>
                <a:cs typeface="Times New Roman" panose="02020603050405020304" pitchFamily="18" charset="0"/>
              </a:rPr>
              <a:t>CHAVAN POOJA SANDEEP               06</a:t>
            </a:r>
          </a:p>
          <a:p>
            <a:endParaRPr lang="en-IN" sz="4400" dirty="0">
              <a:solidFill>
                <a:srgbClr val="002060"/>
              </a:solidFill>
              <a:latin typeface="Times New Roman" panose="02020603050405020304" pitchFamily="18" charset="0"/>
              <a:cs typeface="Times New Roman" panose="02020603050405020304" pitchFamily="18" charset="0"/>
            </a:endParaRPr>
          </a:p>
          <a:p>
            <a:r>
              <a:rPr lang="en-IN" sz="4400" dirty="0">
                <a:solidFill>
                  <a:srgbClr val="002060"/>
                </a:solidFill>
                <a:latin typeface="Times New Roman" panose="02020603050405020304" pitchFamily="18" charset="0"/>
                <a:cs typeface="Times New Roman" panose="02020603050405020304" pitchFamily="18" charset="0"/>
              </a:rPr>
              <a:t>                        SUPERVISOR : PROF  P. V. OAK </a:t>
            </a:r>
          </a:p>
        </p:txBody>
      </p:sp>
    </p:spTree>
    <p:extLst>
      <p:ext uri="{BB962C8B-B14F-4D97-AF65-F5344CB8AC3E}">
        <p14:creationId xmlns:p14="http://schemas.microsoft.com/office/powerpoint/2010/main" val="3035257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BE40"/>
        </a:solidFill>
        <a:effectLst/>
      </p:bgPr>
    </p:bg>
    <p:spTree>
      <p:nvGrpSpPr>
        <p:cNvPr id="1" name=""/>
        <p:cNvGrpSpPr/>
        <p:nvPr/>
      </p:nvGrpSpPr>
      <p:grpSpPr>
        <a:xfrm>
          <a:off x="0" y="0"/>
          <a:ext cx="0" cy="0"/>
          <a:chOff x="0" y="0"/>
          <a:chExt cx="0" cy="0"/>
        </a:xfrm>
      </p:grpSpPr>
      <p:pic>
        <p:nvPicPr>
          <p:cNvPr id="8194" name="Picture 2" descr="411,807 Computer Network Illustrations &amp;amp; Clip Art - iStock">
            <a:extLst>
              <a:ext uri="{FF2B5EF4-FFF2-40B4-BE49-F238E27FC236}">
                <a16:creationId xmlns:a16="http://schemas.microsoft.com/office/drawing/2014/main" id="{2A892002-49BA-4502-9197-5A2F433924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4B809E8-BA6A-4E72-A4E9-7F5A13884D3B}"/>
              </a:ext>
            </a:extLst>
          </p:cNvPr>
          <p:cNvSpPr txBox="1"/>
          <p:nvPr/>
        </p:nvSpPr>
        <p:spPr>
          <a:xfrm>
            <a:off x="609600" y="1866900"/>
            <a:ext cx="11201400" cy="7848302"/>
          </a:xfrm>
          <a:prstGeom prst="rect">
            <a:avLst/>
          </a:prstGeom>
          <a:noFill/>
        </p:spPr>
        <p:txBody>
          <a:bodyPr wrap="square">
            <a:spAutoFit/>
          </a:bodyPr>
          <a:lstStyle/>
          <a:p>
            <a:pPr marL="50800" indent="0" algn="just">
              <a:buNone/>
            </a:pPr>
            <a:r>
              <a:rPr lang="en-US" sz="4800" b="1" dirty="0"/>
              <a:t>                   </a:t>
            </a:r>
            <a:r>
              <a:rPr lang="en-US" sz="7200" b="1" dirty="0"/>
              <a:t>INTRODUCTION</a:t>
            </a:r>
            <a:r>
              <a:rPr lang="en-US" sz="4800" b="1" dirty="0"/>
              <a:t>                                              </a:t>
            </a:r>
          </a:p>
          <a:p>
            <a:pPr marL="50800" indent="0" algn="just">
              <a:buNone/>
            </a:pPr>
            <a:endParaRPr lang="en-US" sz="4800" dirty="0"/>
          </a:p>
          <a:p>
            <a:pPr marL="50800" indent="0" algn="just">
              <a:buNone/>
            </a:pPr>
            <a:r>
              <a:rPr lang="en-US" sz="4800" dirty="0"/>
              <a:t>Online Examination System is a cost-effective, scalable way to convert traditional pen and paper-based exams to online and paperless mode. Candidates can appear for the exam using any desktop, laptop, or mobile device. Exam results can be generated instantly for the objective type of questions.</a:t>
            </a:r>
            <a:endParaRPr lang="en-IN" sz="4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ee the source image">
            <a:extLst>
              <a:ext uri="{FF2B5EF4-FFF2-40B4-BE49-F238E27FC236}">
                <a16:creationId xmlns:a16="http://schemas.microsoft.com/office/drawing/2014/main" id="{EBB70323-0C15-42FF-9211-59D4B05901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7754" y="-1"/>
            <a:ext cx="20484354" cy="1126635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2"/>
          <p:cNvGrpSpPr/>
          <p:nvPr/>
        </p:nvGrpSpPr>
        <p:grpSpPr>
          <a:xfrm>
            <a:off x="6740979" y="1989082"/>
            <a:ext cx="10518321" cy="4687279"/>
            <a:chOff x="0" y="-9525"/>
            <a:chExt cx="14024429" cy="6249705"/>
          </a:xfrm>
        </p:grpSpPr>
        <p:sp>
          <p:nvSpPr>
            <p:cNvPr id="3" name="TextBox 3"/>
            <p:cNvSpPr txBox="1"/>
            <p:nvPr/>
          </p:nvSpPr>
          <p:spPr>
            <a:xfrm>
              <a:off x="0" y="-9525"/>
              <a:ext cx="14024429" cy="1641475"/>
            </a:xfrm>
            <a:prstGeom prst="rect">
              <a:avLst/>
            </a:prstGeom>
          </p:spPr>
          <p:txBody>
            <a:bodyPr lIns="0" tIns="0" rIns="0" bIns="0" rtlCol="0" anchor="t">
              <a:spAutoFit/>
            </a:bodyPr>
            <a:lstStyle/>
            <a:p>
              <a:pPr marL="0" lvl="0" indent="0" algn="l">
                <a:lnSpc>
                  <a:spcPts val="9600"/>
                </a:lnSpc>
                <a:spcBef>
                  <a:spcPct val="0"/>
                </a:spcBef>
              </a:pPr>
              <a:endParaRPr lang="en-US" sz="8000" u="none" dirty="0">
                <a:solidFill>
                  <a:srgbClr val="090909"/>
                </a:solidFill>
                <a:latin typeface="Roboto Bold"/>
              </a:endParaRPr>
            </a:p>
          </p:txBody>
        </p:sp>
        <p:sp>
          <p:nvSpPr>
            <p:cNvPr id="4" name="TextBox 4"/>
            <p:cNvSpPr txBox="1"/>
            <p:nvPr/>
          </p:nvSpPr>
          <p:spPr>
            <a:xfrm>
              <a:off x="0" y="5573331"/>
              <a:ext cx="14024429" cy="666849"/>
            </a:xfrm>
            <a:prstGeom prst="rect">
              <a:avLst/>
            </a:prstGeom>
          </p:spPr>
          <p:txBody>
            <a:bodyPr lIns="0" tIns="0" rIns="0" bIns="0" rtlCol="0" anchor="t">
              <a:spAutoFit/>
            </a:bodyPr>
            <a:lstStyle/>
            <a:p>
              <a:pPr algn="l">
                <a:lnSpc>
                  <a:spcPts val="4200"/>
                </a:lnSpc>
                <a:spcBef>
                  <a:spcPct val="0"/>
                </a:spcBef>
              </a:pPr>
              <a:endParaRPr lang="en-US" sz="3000" u="none" dirty="0">
                <a:solidFill>
                  <a:srgbClr val="090909"/>
                </a:solidFill>
                <a:latin typeface="Roboto"/>
              </a:endParaRPr>
            </a:p>
          </p:txBody>
        </p:sp>
      </p:grpSp>
      <p:sp>
        <p:nvSpPr>
          <p:cNvPr id="6" name="TextBox 5">
            <a:extLst>
              <a:ext uri="{FF2B5EF4-FFF2-40B4-BE49-F238E27FC236}">
                <a16:creationId xmlns:a16="http://schemas.microsoft.com/office/drawing/2014/main" id="{20C90CD3-5776-478E-803B-85F468A57B48}"/>
              </a:ext>
            </a:extLst>
          </p:cNvPr>
          <p:cNvSpPr txBox="1"/>
          <p:nvPr/>
        </p:nvSpPr>
        <p:spPr>
          <a:xfrm>
            <a:off x="457200" y="952500"/>
            <a:ext cx="15582900" cy="7540526"/>
          </a:xfrm>
          <a:prstGeom prst="rect">
            <a:avLst/>
          </a:prstGeom>
          <a:noFill/>
        </p:spPr>
        <p:txBody>
          <a:bodyPr wrap="square">
            <a:spAutoFit/>
          </a:bodyPr>
          <a:lstStyle/>
          <a:p>
            <a:pPr marL="76200" lvl="0" indent="0" algn="l" rtl="0">
              <a:spcBef>
                <a:spcPts val="0"/>
              </a:spcBef>
              <a:spcAft>
                <a:spcPts val="0"/>
              </a:spcAft>
              <a:buSzPts val="2400"/>
              <a:buNone/>
            </a:pPr>
            <a:r>
              <a:rPr lang="en-IN" sz="4800" b="1" dirty="0">
                <a:latin typeface="Times New Roman" panose="02020603050405020304" pitchFamily="18" charset="0"/>
                <a:cs typeface="Times New Roman" panose="02020603050405020304" pitchFamily="18" charset="0"/>
              </a:rPr>
              <a:t>                          </a:t>
            </a:r>
            <a:r>
              <a:rPr lang="en-IN" sz="8000" b="1" dirty="0">
                <a:solidFill>
                  <a:schemeClr val="bg1"/>
                </a:solidFill>
                <a:latin typeface="Times New Roman" panose="02020603050405020304" pitchFamily="18" charset="0"/>
                <a:cs typeface="Times New Roman" panose="02020603050405020304" pitchFamily="18" charset="0"/>
              </a:rPr>
              <a:t>ABSTRACT</a:t>
            </a:r>
          </a:p>
          <a:p>
            <a:pPr marL="76200" lvl="0" indent="0" algn="l" rtl="0">
              <a:spcBef>
                <a:spcPts val="0"/>
              </a:spcBef>
              <a:spcAft>
                <a:spcPts val="0"/>
              </a:spcAft>
              <a:buSzPts val="2400"/>
              <a:buNone/>
            </a:pPr>
            <a:endParaRPr lang="en-IN" sz="2000" b="1" dirty="0">
              <a:solidFill>
                <a:schemeClr val="bg1"/>
              </a:solidFill>
            </a:endParaRPr>
          </a:p>
          <a:p>
            <a:pPr marL="76200" lvl="0" indent="0" algn="l" rtl="0">
              <a:spcBef>
                <a:spcPts val="0"/>
              </a:spcBef>
              <a:spcAft>
                <a:spcPts val="0"/>
              </a:spcAft>
              <a:buSzPts val="2400"/>
              <a:buNone/>
            </a:pPr>
            <a:r>
              <a:rPr lang="en-US" sz="4000" b="1" dirty="0">
                <a:solidFill>
                  <a:schemeClr val="bg1"/>
                </a:solidFill>
              </a:rPr>
              <a:t>              </a:t>
            </a:r>
            <a:r>
              <a:rPr lang="en-US" sz="4800" b="1" dirty="0">
                <a:solidFill>
                  <a:schemeClr val="bg1"/>
                </a:solidFill>
                <a:latin typeface="Times New Roman" panose="02020603050405020304" pitchFamily="18" charset="0"/>
                <a:cs typeface="Times New Roman" panose="02020603050405020304" pitchFamily="18" charset="0"/>
              </a:rPr>
              <a:t>The Java Programming Language is a general-purpose, concurrent, strongly typed, class-based object-oriented language. The purpose of online examination system in Java using NetBeans is to take online test for students in an efficient and systematic manner. It does not waste time on checking the paper manually. It checks the paper online when the student clicks the submit test button the result will immediately display over the screen.</a:t>
            </a:r>
            <a:endParaRPr lang="en-IN" sz="4800"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grpSp>
        <p:nvGrpSpPr>
          <p:cNvPr id="3" name="Group 3"/>
          <p:cNvGrpSpPr/>
          <p:nvPr/>
        </p:nvGrpSpPr>
        <p:grpSpPr>
          <a:xfrm>
            <a:off x="2438400" y="1905582"/>
            <a:ext cx="13549993" cy="7352717"/>
            <a:chOff x="0" y="-9525"/>
            <a:chExt cx="10548257" cy="7289520"/>
          </a:xfrm>
        </p:grpSpPr>
        <p:sp>
          <p:nvSpPr>
            <p:cNvPr id="4" name="TextBox 4"/>
            <p:cNvSpPr txBox="1"/>
            <p:nvPr/>
          </p:nvSpPr>
          <p:spPr>
            <a:xfrm>
              <a:off x="0" y="-9525"/>
              <a:ext cx="10507889" cy="1641475"/>
            </a:xfrm>
            <a:prstGeom prst="rect">
              <a:avLst/>
            </a:prstGeom>
          </p:spPr>
          <p:txBody>
            <a:bodyPr lIns="0" tIns="0" rIns="0" bIns="0" rtlCol="0" anchor="t">
              <a:spAutoFit/>
            </a:bodyPr>
            <a:lstStyle/>
            <a:p>
              <a:pPr>
                <a:lnSpc>
                  <a:spcPts val="9600"/>
                </a:lnSpc>
              </a:pPr>
              <a:endParaRPr lang="en-US" sz="8000" dirty="0">
                <a:solidFill>
                  <a:srgbClr val="FFFFFF"/>
                </a:solidFill>
                <a:latin typeface="Roboto Bold"/>
              </a:endParaRPr>
            </a:p>
          </p:txBody>
        </p:sp>
        <p:sp>
          <p:nvSpPr>
            <p:cNvPr id="5" name="TextBox 5"/>
            <p:cNvSpPr txBox="1"/>
            <p:nvPr/>
          </p:nvSpPr>
          <p:spPr>
            <a:xfrm>
              <a:off x="40368" y="5529754"/>
              <a:ext cx="10507889" cy="589905"/>
            </a:xfrm>
            <a:prstGeom prst="rect">
              <a:avLst/>
            </a:prstGeom>
          </p:spPr>
          <p:txBody>
            <a:bodyPr lIns="0" tIns="0" rIns="0" bIns="0" rtlCol="0" anchor="t">
              <a:spAutoFit/>
            </a:bodyPr>
            <a:lstStyle/>
            <a:p>
              <a:pPr>
                <a:lnSpc>
                  <a:spcPts val="3599"/>
                </a:lnSpc>
              </a:pPr>
              <a:endParaRPr lang="en-US" sz="2999" spc="89" dirty="0">
                <a:solidFill>
                  <a:srgbClr val="FFBE40"/>
                </a:solidFill>
                <a:latin typeface="Roboto Bold"/>
              </a:endParaRPr>
            </a:p>
          </p:txBody>
        </p:sp>
        <p:sp>
          <p:nvSpPr>
            <p:cNvPr id="6" name="TextBox 6"/>
            <p:cNvSpPr txBox="1"/>
            <p:nvPr/>
          </p:nvSpPr>
          <p:spPr>
            <a:xfrm>
              <a:off x="0" y="6754210"/>
              <a:ext cx="10507889" cy="525785"/>
            </a:xfrm>
            <a:prstGeom prst="rect">
              <a:avLst/>
            </a:prstGeom>
          </p:spPr>
          <p:txBody>
            <a:bodyPr lIns="0" tIns="0" rIns="0" bIns="0" rtlCol="0" anchor="t">
              <a:spAutoFit/>
            </a:bodyPr>
            <a:lstStyle/>
            <a:p>
              <a:pPr>
                <a:lnSpc>
                  <a:spcPts val="3779"/>
                </a:lnSpc>
              </a:pPr>
              <a:endParaRPr lang="en-US" sz="900" dirty="0">
                <a:solidFill>
                  <a:srgbClr val="FFFFFF"/>
                </a:solidFill>
                <a:latin typeface="Roboto"/>
              </a:endParaRPr>
            </a:p>
          </p:txBody>
        </p:sp>
      </p:grpSp>
      <p:sp>
        <p:nvSpPr>
          <p:cNvPr id="8" name="TextBox 7">
            <a:extLst>
              <a:ext uri="{FF2B5EF4-FFF2-40B4-BE49-F238E27FC236}">
                <a16:creationId xmlns:a16="http://schemas.microsoft.com/office/drawing/2014/main" id="{EE00829A-C1FE-44A5-99A8-672F08441858}"/>
              </a:ext>
            </a:extLst>
          </p:cNvPr>
          <p:cNvSpPr txBox="1"/>
          <p:nvPr/>
        </p:nvSpPr>
        <p:spPr>
          <a:xfrm>
            <a:off x="4267200" y="1638300"/>
            <a:ext cx="15697200" cy="6309420"/>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IN" sz="8000" b="1" dirty="0">
                <a:solidFill>
                  <a:schemeClr val="bg1"/>
                </a:solidFill>
                <a:latin typeface="Times New Roman" panose="02020603050405020304" pitchFamily="18" charset="0"/>
                <a:cs typeface="Times New Roman" panose="02020603050405020304" pitchFamily="18" charset="0"/>
              </a:rPr>
              <a:t>PROJECT DETAILS</a:t>
            </a:r>
          </a:p>
          <a:p>
            <a:pPr marL="0" marR="0" lvl="0" indent="0" algn="ctr" defTabSz="914400" rtl="0" eaLnBrk="0" fontAlgn="base" latinLnBrk="0" hangingPunct="0">
              <a:lnSpc>
                <a:spcPct val="100000"/>
              </a:lnSpc>
              <a:spcBef>
                <a:spcPct val="0"/>
              </a:spcBef>
              <a:spcAft>
                <a:spcPct val="0"/>
              </a:spcAft>
              <a:buClrTx/>
              <a:buSzTx/>
              <a:buFontTx/>
              <a:buNone/>
              <a:tabLst/>
            </a:pPr>
            <a:endParaRPr lang="en-IN" sz="5400" dirty="0">
              <a:solidFill>
                <a:schemeClr val="bg1"/>
              </a:solidFill>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n-IN" sz="5400" dirty="0">
                <a:solidFill>
                  <a:schemeClr val="bg1"/>
                </a:solidFill>
                <a:latin typeface="Times New Roman" panose="02020603050405020304" pitchFamily="18" charset="0"/>
                <a:cs typeface="Times New Roman" panose="02020603050405020304" pitchFamily="18" charset="0"/>
              </a:rPr>
              <a:t>Project name: Online examination                                                              Management System</a:t>
            </a:r>
          </a:p>
          <a:p>
            <a:pPr marL="0" marR="0" lvl="0" indent="0" algn="ctr" defTabSz="914400" rtl="0" eaLnBrk="0" fontAlgn="base" latinLnBrk="0" hangingPunct="0">
              <a:lnSpc>
                <a:spcPct val="100000"/>
              </a:lnSpc>
              <a:spcBef>
                <a:spcPct val="0"/>
              </a:spcBef>
              <a:spcAft>
                <a:spcPct val="0"/>
              </a:spcAft>
              <a:buClrTx/>
              <a:buSzTx/>
              <a:buFontTx/>
              <a:buNone/>
              <a:tabLst/>
            </a:pPr>
            <a:r>
              <a:rPr lang="en-IN" sz="5400" dirty="0">
                <a:solidFill>
                  <a:schemeClr val="bg1"/>
                </a:solidFill>
                <a:latin typeface="Times New Roman" panose="02020603050405020304" pitchFamily="18" charset="0"/>
                <a:cs typeface="Times New Roman" panose="02020603050405020304" pitchFamily="18" charset="0"/>
              </a:rPr>
              <a:t>  Programming Language Used :Java</a:t>
            </a:r>
          </a:p>
          <a:p>
            <a:pPr marL="0" marR="0" lvl="0" indent="0" algn="ctr" defTabSz="914400" rtl="0" eaLnBrk="0" fontAlgn="base" latinLnBrk="0" hangingPunct="0">
              <a:lnSpc>
                <a:spcPct val="100000"/>
              </a:lnSpc>
              <a:spcBef>
                <a:spcPct val="0"/>
              </a:spcBef>
              <a:spcAft>
                <a:spcPct val="0"/>
              </a:spcAft>
              <a:buClrTx/>
              <a:buSzTx/>
              <a:buFontTx/>
              <a:buNone/>
              <a:tabLst/>
            </a:pPr>
            <a:r>
              <a:rPr lang="en-IN" sz="5400" dirty="0">
                <a:solidFill>
                  <a:schemeClr val="bg1"/>
                </a:solidFill>
                <a:latin typeface="Times New Roman" panose="02020603050405020304" pitchFamily="18" charset="0"/>
                <a:cs typeface="Times New Roman" panose="02020603050405020304" pitchFamily="18" charset="0"/>
              </a:rPr>
              <a:t>IDE Tool : NetBeans</a:t>
            </a:r>
          </a:p>
          <a:p>
            <a:pPr marL="0" marR="0" lvl="0" indent="0" algn="ctr" defTabSz="914400" rtl="0" eaLnBrk="0" fontAlgn="base" latinLnBrk="0" hangingPunct="0">
              <a:lnSpc>
                <a:spcPct val="100000"/>
              </a:lnSpc>
              <a:spcBef>
                <a:spcPct val="0"/>
              </a:spcBef>
              <a:spcAft>
                <a:spcPct val="0"/>
              </a:spcAft>
              <a:buClrTx/>
              <a:buSzTx/>
              <a:buFontTx/>
              <a:buNone/>
              <a:tabLst/>
            </a:pPr>
            <a:r>
              <a:rPr lang="en-IN" sz="5400" dirty="0">
                <a:solidFill>
                  <a:schemeClr val="bg1"/>
                </a:solidFill>
                <a:latin typeface="Times New Roman" panose="02020603050405020304" pitchFamily="18" charset="0"/>
                <a:cs typeface="Times New Roman" panose="02020603050405020304" pitchFamily="18" charset="0"/>
              </a:rPr>
              <a:t>Project Type: Desktop Application</a:t>
            </a:r>
          </a:p>
        </p:txBody>
      </p:sp>
      <p:pic>
        <p:nvPicPr>
          <p:cNvPr id="1036" name="Picture 12" descr="See the source image">
            <a:extLst>
              <a:ext uri="{FF2B5EF4-FFF2-40B4-BE49-F238E27FC236}">
                <a16:creationId xmlns:a16="http://schemas.microsoft.com/office/drawing/2014/main" id="{65CFF298-AAD5-4E94-B1AF-A3872C3406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7" y="0"/>
            <a:ext cx="7049144" cy="106147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686800" y="0"/>
            <a:ext cx="9677400" cy="10287000"/>
          </a:xfrm>
          <a:prstGeom prst="rect">
            <a:avLst/>
          </a:prstGeom>
          <a:solidFill>
            <a:srgbClr val="090909"/>
          </a:solidFill>
        </p:spPr>
        <p:txBody>
          <a:bodyPr/>
          <a:lstStyle/>
          <a:p>
            <a:endParaRPr lang="en-IN" sz="4400" dirty="0">
              <a:solidFill>
                <a:schemeClr val="bg1"/>
              </a:solidFill>
            </a:endParaRPr>
          </a:p>
          <a:p>
            <a:endParaRPr lang="en-IN" sz="4400" dirty="0">
              <a:solidFill>
                <a:schemeClr val="bg1"/>
              </a:solidFill>
            </a:endParaRPr>
          </a:p>
          <a:p>
            <a:endParaRPr lang="en-IN" sz="4400" dirty="0">
              <a:solidFill>
                <a:schemeClr val="bg1"/>
              </a:solidFill>
            </a:endParaRPr>
          </a:p>
          <a:p>
            <a:r>
              <a:rPr lang="en-IN" sz="4400" dirty="0">
                <a:solidFill>
                  <a:schemeClr val="bg1"/>
                </a:solidFill>
              </a:rPr>
              <a:t>      </a:t>
            </a:r>
          </a:p>
          <a:p>
            <a:endParaRPr lang="en-IN" sz="7200" dirty="0">
              <a:solidFill>
                <a:schemeClr val="bg1"/>
              </a:solidFill>
            </a:endParaRPr>
          </a:p>
          <a:p>
            <a:endParaRPr lang="en-IN" sz="4400" dirty="0">
              <a:solidFill>
                <a:schemeClr val="bg1"/>
              </a:solidFill>
            </a:endParaRPr>
          </a:p>
          <a:p>
            <a:pPr marL="342900" indent="-342900">
              <a:buAutoNum type="arabicPeriod"/>
            </a:pPr>
            <a:endParaRPr lang="en-IN" dirty="0">
              <a:solidFill>
                <a:schemeClr val="bg1"/>
              </a:solidFill>
            </a:endParaRPr>
          </a:p>
        </p:txBody>
      </p:sp>
      <p:grpSp>
        <p:nvGrpSpPr>
          <p:cNvPr id="3" name="Group 3"/>
          <p:cNvGrpSpPr/>
          <p:nvPr/>
        </p:nvGrpSpPr>
        <p:grpSpPr>
          <a:xfrm flipH="1">
            <a:off x="16898634" y="6176744"/>
            <a:ext cx="1389366" cy="45719"/>
            <a:chOff x="0" y="-66879"/>
            <a:chExt cx="8487023" cy="431853"/>
          </a:xfrm>
        </p:grpSpPr>
        <p:grpSp>
          <p:nvGrpSpPr>
            <p:cNvPr id="4" name="Group 4"/>
            <p:cNvGrpSpPr/>
            <p:nvPr/>
          </p:nvGrpSpPr>
          <p:grpSpPr>
            <a:xfrm>
              <a:off x="0" y="134560"/>
              <a:ext cx="230414" cy="230414"/>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BE40"/>
              </a:solidFill>
            </p:spPr>
          </p:sp>
        </p:grpSp>
        <p:sp>
          <p:nvSpPr>
            <p:cNvPr id="6" name="TextBox 6"/>
            <p:cNvSpPr txBox="1"/>
            <p:nvPr/>
          </p:nvSpPr>
          <p:spPr>
            <a:xfrm>
              <a:off x="1111953" y="-66879"/>
              <a:ext cx="7375070" cy="74418"/>
            </a:xfrm>
            <a:prstGeom prst="rect">
              <a:avLst/>
            </a:prstGeom>
          </p:spPr>
          <p:txBody>
            <a:bodyPr lIns="0" tIns="0" rIns="0" bIns="0" rtlCol="0" anchor="t">
              <a:spAutoFit/>
            </a:bodyPr>
            <a:lstStyle/>
            <a:p>
              <a:pPr>
                <a:lnSpc>
                  <a:spcPts val="3500"/>
                </a:lnSpc>
              </a:pPr>
              <a:endParaRPr lang="en-US" sz="2500" dirty="0">
                <a:solidFill>
                  <a:srgbClr val="FFFFFF"/>
                </a:solidFill>
                <a:latin typeface="Roboto"/>
              </a:endParaRPr>
            </a:p>
          </p:txBody>
        </p:sp>
      </p:grpSp>
      <p:sp>
        <p:nvSpPr>
          <p:cNvPr id="34" name="TextBox 33">
            <a:extLst>
              <a:ext uri="{FF2B5EF4-FFF2-40B4-BE49-F238E27FC236}">
                <a16:creationId xmlns:a16="http://schemas.microsoft.com/office/drawing/2014/main" id="{ADB88363-1F7E-41FF-9AAD-D2DDB21B64F4}"/>
              </a:ext>
            </a:extLst>
          </p:cNvPr>
          <p:cNvSpPr txBox="1"/>
          <p:nvPr/>
        </p:nvSpPr>
        <p:spPr>
          <a:xfrm>
            <a:off x="448316" y="2019300"/>
            <a:ext cx="8229601" cy="6863417"/>
          </a:xfrm>
          <a:prstGeom prst="rect">
            <a:avLst/>
          </a:prstGeom>
          <a:noFill/>
        </p:spPr>
        <p:txBody>
          <a:bodyPr wrap="square">
            <a:spAutoFit/>
          </a:bodyPr>
          <a:lstStyle/>
          <a:p>
            <a:r>
              <a:rPr lang="en" sz="6600" b="1" dirty="0"/>
              <a:t>        ADVANTAGES</a:t>
            </a:r>
          </a:p>
          <a:p>
            <a:endParaRPr lang="en" sz="6600" b="1" dirty="0"/>
          </a:p>
          <a:p>
            <a:r>
              <a:rPr lang="en" sz="4400" dirty="0">
                <a:latin typeface="Times New Roman" panose="02020603050405020304" pitchFamily="18" charset="0"/>
                <a:cs typeface="Times New Roman" panose="02020603050405020304" pitchFamily="18" charset="0"/>
              </a:rPr>
              <a:t>1)USER FRIENDLY.</a:t>
            </a:r>
          </a:p>
          <a:p>
            <a:r>
              <a:rPr lang="en" sz="4400" dirty="0">
                <a:latin typeface="Times New Roman" panose="02020603050405020304" pitchFamily="18" charset="0"/>
                <a:cs typeface="Times New Roman" panose="02020603050405020304" pitchFamily="18" charset="0"/>
              </a:rPr>
              <a:t>2)ACCURACY IN CHECKING  THE  ANSWER, CALCULATING RESULT.</a:t>
            </a:r>
          </a:p>
          <a:p>
            <a:r>
              <a:rPr lang="en" sz="4400" dirty="0">
                <a:latin typeface="Times New Roman" panose="02020603050405020304" pitchFamily="18" charset="0"/>
                <a:cs typeface="Times New Roman" panose="02020603050405020304" pitchFamily="18" charset="0"/>
              </a:rPr>
              <a:t>3)RESULTS ARE AVAILABLE</a:t>
            </a:r>
          </a:p>
          <a:p>
            <a:r>
              <a:rPr lang="en" sz="4400" dirty="0">
                <a:latin typeface="Times New Roman" panose="02020603050405020304" pitchFamily="18" charset="0"/>
                <a:cs typeface="Times New Roman" panose="02020603050405020304" pitchFamily="18" charset="0"/>
              </a:rPr>
              <a:t>INSTANTLY</a:t>
            </a:r>
          </a:p>
          <a:p>
            <a:endParaRPr lang="en" sz="4400" dirty="0"/>
          </a:p>
        </p:txBody>
      </p:sp>
    </p:spTree>
    <p:extLst>
      <p:ext uri="{BB962C8B-B14F-4D97-AF65-F5344CB8AC3E}">
        <p14:creationId xmlns:p14="http://schemas.microsoft.com/office/powerpoint/2010/main" val="2736518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686800" y="0"/>
            <a:ext cx="9677400" cy="10287000"/>
          </a:xfrm>
          <a:prstGeom prst="rect">
            <a:avLst/>
          </a:prstGeom>
          <a:solidFill>
            <a:srgbClr val="090909"/>
          </a:solidFill>
        </p:spPr>
        <p:txBody>
          <a:bodyPr/>
          <a:lstStyle/>
          <a:p>
            <a:endParaRPr lang="en-IN" sz="4400" dirty="0">
              <a:solidFill>
                <a:schemeClr val="bg1"/>
              </a:solidFill>
            </a:endParaRPr>
          </a:p>
          <a:p>
            <a:endParaRPr lang="en-IN" sz="4400" dirty="0">
              <a:solidFill>
                <a:schemeClr val="bg1"/>
              </a:solidFill>
            </a:endParaRPr>
          </a:p>
          <a:p>
            <a:endParaRPr lang="en-IN" sz="4400" dirty="0">
              <a:solidFill>
                <a:schemeClr val="bg1"/>
              </a:solidFill>
            </a:endParaRPr>
          </a:p>
          <a:p>
            <a:r>
              <a:rPr lang="en-IN" sz="4400" dirty="0">
                <a:solidFill>
                  <a:schemeClr val="bg1"/>
                </a:solidFill>
              </a:rPr>
              <a:t>      </a:t>
            </a:r>
            <a:r>
              <a:rPr lang="en-IN" sz="7200" dirty="0">
                <a:solidFill>
                  <a:schemeClr val="bg1"/>
                </a:solidFill>
              </a:rPr>
              <a:t>PROJECT DESIGN</a:t>
            </a:r>
          </a:p>
          <a:p>
            <a:endParaRPr lang="en-IN" sz="7200" dirty="0">
              <a:solidFill>
                <a:schemeClr val="bg1"/>
              </a:solidFill>
            </a:endParaRPr>
          </a:p>
          <a:p>
            <a:pPr marL="742950" indent="-742950">
              <a:buAutoNum type="arabicPeriod"/>
            </a:pPr>
            <a:r>
              <a:rPr lang="en-IN" sz="4400" dirty="0">
                <a:solidFill>
                  <a:schemeClr val="bg1"/>
                </a:solidFill>
              </a:rPr>
              <a:t>Start page </a:t>
            </a:r>
          </a:p>
          <a:p>
            <a:pPr marL="742950" indent="-742950">
              <a:buAutoNum type="arabicPeriod"/>
            </a:pPr>
            <a:r>
              <a:rPr lang="en-IN" sz="4400" dirty="0">
                <a:solidFill>
                  <a:schemeClr val="bg1"/>
                </a:solidFill>
              </a:rPr>
              <a:t>Instructions page</a:t>
            </a:r>
          </a:p>
          <a:p>
            <a:pPr marL="742950" indent="-742950">
              <a:buAutoNum type="arabicPeriod"/>
            </a:pPr>
            <a:r>
              <a:rPr lang="en-IN" sz="4400" dirty="0">
                <a:solidFill>
                  <a:schemeClr val="bg1"/>
                </a:solidFill>
              </a:rPr>
              <a:t>Questions</a:t>
            </a:r>
          </a:p>
          <a:p>
            <a:pPr marL="742950" indent="-742950">
              <a:buAutoNum type="arabicPeriod"/>
            </a:pPr>
            <a:r>
              <a:rPr lang="en-IN" sz="4400" dirty="0">
                <a:solidFill>
                  <a:schemeClr val="bg1"/>
                </a:solidFill>
              </a:rPr>
              <a:t>Result page</a:t>
            </a:r>
          </a:p>
          <a:p>
            <a:pPr marL="742950" indent="-742950">
              <a:buAutoNum type="arabicPeriod"/>
            </a:pPr>
            <a:r>
              <a:rPr lang="en-IN" sz="4400" dirty="0">
                <a:solidFill>
                  <a:schemeClr val="bg1"/>
                </a:solidFill>
              </a:rPr>
              <a:t>Exit</a:t>
            </a:r>
          </a:p>
          <a:p>
            <a:pPr marL="742950" indent="-742950">
              <a:buAutoNum type="arabicPeriod"/>
            </a:pPr>
            <a:endParaRPr lang="en-IN" sz="4400" dirty="0">
              <a:solidFill>
                <a:schemeClr val="bg1"/>
              </a:solidFill>
            </a:endParaRPr>
          </a:p>
          <a:p>
            <a:pPr marL="342900" indent="-342900">
              <a:buAutoNum type="arabicPeriod"/>
            </a:pPr>
            <a:endParaRPr lang="en-IN" dirty="0">
              <a:solidFill>
                <a:schemeClr val="bg1"/>
              </a:solidFill>
            </a:endParaRPr>
          </a:p>
        </p:txBody>
      </p:sp>
      <p:grpSp>
        <p:nvGrpSpPr>
          <p:cNvPr id="3" name="Group 3"/>
          <p:cNvGrpSpPr/>
          <p:nvPr/>
        </p:nvGrpSpPr>
        <p:grpSpPr>
          <a:xfrm flipH="1">
            <a:off x="16898634" y="6176744"/>
            <a:ext cx="1389366" cy="45719"/>
            <a:chOff x="0" y="-66879"/>
            <a:chExt cx="8487023" cy="431853"/>
          </a:xfrm>
        </p:grpSpPr>
        <p:grpSp>
          <p:nvGrpSpPr>
            <p:cNvPr id="4" name="Group 4"/>
            <p:cNvGrpSpPr/>
            <p:nvPr/>
          </p:nvGrpSpPr>
          <p:grpSpPr>
            <a:xfrm>
              <a:off x="0" y="134560"/>
              <a:ext cx="230414" cy="230414"/>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BE40"/>
              </a:solidFill>
            </p:spPr>
          </p:sp>
        </p:grpSp>
        <p:sp>
          <p:nvSpPr>
            <p:cNvPr id="6" name="TextBox 6"/>
            <p:cNvSpPr txBox="1"/>
            <p:nvPr/>
          </p:nvSpPr>
          <p:spPr>
            <a:xfrm>
              <a:off x="1111953" y="-66879"/>
              <a:ext cx="7375070" cy="74418"/>
            </a:xfrm>
            <a:prstGeom prst="rect">
              <a:avLst/>
            </a:prstGeom>
          </p:spPr>
          <p:txBody>
            <a:bodyPr lIns="0" tIns="0" rIns="0" bIns="0" rtlCol="0" anchor="t">
              <a:spAutoFit/>
            </a:bodyPr>
            <a:lstStyle/>
            <a:p>
              <a:pPr>
                <a:lnSpc>
                  <a:spcPts val="3500"/>
                </a:lnSpc>
              </a:pPr>
              <a:endParaRPr lang="en-US" sz="2500" dirty="0">
                <a:solidFill>
                  <a:srgbClr val="FFFFFF"/>
                </a:solidFill>
                <a:latin typeface="Roboto"/>
              </a:endParaRPr>
            </a:p>
          </p:txBody>
        </p:sp>
      </p:grpSp>
      <p:sp>
        <p:nvSpPr>
          <p:cNvPr id="34" name="TextBox 33">
            <a:extLst>
              <a:ext uri="{FF2B5EF4-FFF2-40B4-BE49-F238E27FC236}">
                <a16:creationId xmlns:a16="http://schemas.microsoft.com/office/drawing/2014/main" id="{ADB88363-1F7E-41FF-9AAD-D2DDB21B64F4}"/>
              </a:ext>
            </a:extLst>
          </p:cNvPr>
          <p:cNvSpPr txBox="1"/>
          <p:nvPr/>
        </p:nvSpPr>
        <p:spPr>
          <a:xfrm>
            <a:off x="448316" y="2019300"/>
            <a:ext cx="8229601" cy="5878532"/>
          </a:xfrm>
          <a:prstGeom prst="rect">
            <a:avLst/>
          </a:prstGeom>
          <a:noFill/>
        </p:spPr>
        <p:txBody>
          <a:bodyPr wrap="square">
            <a:spAutoFit/>
          </a:bodyPr>
          <a:lstStyle/>
          <a:p>
            <a:r>
              <a:rPr lang="en" sz="6600" b="1" dirty="0"/>
              <a:t>        OBJECTIVES</a:t>
            </a:r>
          </a:p>
          <a:p>
            <a:endParaRPr lang="en" sz="6600" b="1" dirty="0"/>
          </a:p>
          <a:p>
            <a:endParaRPr lang="en" sz="4400" dirty="0"/>
          </a:p>
          <a:p>
            <a:pPr marL="742950" indent="-742950">
              <a:buAutoNum type="arabicParenR"/>
            </a:pPr>
            <a:r>
              <a:rPr lang="en" sz="4000" dirty="0"/>
              <a:t>TO CREATE ONLINE   EXAMINATION MANAGEMENT SYSTEM USING JAVA.</a:t>
            </a:r>
          </a:p>
          <a:p>
            <a:pPr marL="742950" indent="-742950">
              <a:buAutoNum type="arabicParenR"/>
            </a:pPr>
            <a:r>
              <a:rPr lang="en" sz="4000" dirty="0"/>
              <a:t>TO CALCULATE AUTOMATIC MARKS AFTER THE TEST.</a:t>
            </a:r>
            <a:endParaRPr lang="en-IN" sz="4000" dirty="0"/>
          </a:p>
        </p:txBody>
      </p:sp>
    </p:spTree>
    <p:extLst>
      <p:ext uri="{BB962C8B-B14F-4D97-AF65-F5344CB8AC3E}">
        <p14:creationId xmlns:p14="http://schemas.microsoft.com/office/powerpoint/2010/main" val="696098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2438400" y="1905582"/>
            <a:ext cx="13549993" cy="7352717"/>
            <a:chOff x="0" y="-9525"/>
            <a:chExt cx="10548257" cy="7289520"/>
          </a:xfrm>
        </p:grpSpPr>
        <p:sp>
          <p:nvSpPr>
            <p:cNvPr id="4" name="TextBox 4"/>
            <p:cNvSpPr txBox="1"/>
            <p:nvPr/>
          </p:nvSpPr>
          <p:spPr>
            <a:xfrm>
              <a:off x="0" y="-9525"/>
              <a:ext cx="10507889" cy="1641475"/>
            </a:xfrm>
            <a:prstGeom prst="rect">
              <a:avLst/>
            </a:prstGeom>
          </p:spPr>
          <p:txBody>
            <a:bodyPr lIns="0" tIns="0" rIns="0" bIns="0" rtlCol="0" anchor="t">
              <a:spAutoFit/>
            </a:bodyPr>
            <a:lstStyle/>
            <a:p>
              <a:pPr>
                <a:lnSpc>
                  <a:spcPts val="9600"/>
                </a:lnSpc>
              </a:pPr>
              <a:endParaRPr lang="en-US" sz="8000" dirty="0">
                <a:solidFill>
                  <a:srgbClr val="FFFFFF"/>
                </a:solidFill>
                <a:latin typeface="Roboto Bold"/>
              </a:endParaRPr>
            </a:p>
          </p:txBody>
        </p:sp>
        <p:sp>
          <p:nvSpPr>
            <p:cNvPr id="5" name="TextBox 5"/>
            <p:cNvSpPr txBox="1"/>
            <p:nvPr/>
          </p:nvSpPr>
          <p:spPr>
            <a:xfrm>
              <a:off x="40368" y="5529754"/>
              <a:ext cx="10507889" cy="589905"/>
            </a:xfrm>
            <a:prstGeom prst="rect">
              <a:avLst/>
            </a:prstGeom>
          </p:spPr>
          <p:txBody>
            <a:bodyPr lIns="0" tIns="0" rIns="0" bIns="0" rtlCol="0" anchor="t">
              <a:spAutoFit/>
            </a:bodyPr>
            <a:lstStyle/>
            <a:p>
              <a:pPr>
                <a:lnSpc>
                  <a:spcPts val="3599"/>
                </a:lnSpc>
              </a:pPr>
              <a:endParaRPr lang="en-US" sz="2999" spc="89" dirty="0">
                <a:solidFill>
                  <a:srgbClr val="FFBE40"/>
                </a:solidFill>
                <a:latin typeface="Roboto Bold"/>
              </a:endParaRPr>
            </a:p>
          </p:txBody>
        </p:sp>
        <p:sp>
          <p:nvSpPr>
            <p:cNvPr id="6" name="TextBox 6"/>
            <p:cNvSpPr txBox="1"/>
            <p:nvPr/>
          </p:nvSpPr>
          <p:spPr>
            <a:xfrm>
              <a:off x="0" y="6754210"/>
              <a:ext cx="10507889" cy="525785"/>
            </a:xfrm>
            <a:prstGeom prst="rect">
              <a:avLst/>
            </a:prstGeom>
          </p:spPr>
          <p:txBody>
            <a:bodyPr lIns="0" tIns="0" rIns="0" bIns="0" rtlCol="0" anchor="t">
              <a:spAutoFit/>
            </a:bodyPr>
            <a:lstStyle/>
            <a:p>
              <a:pPr>
                <a:lnSpc>
                  <a:spcPts val="3779"/>
                </a:lnSpc>
              </a:pPr>
              <a:endParaRPr lang="en-US" sz="900" dirty="0">
                <a:solidFill>
                  <a:srgbClr val="FFFFFF"/>
                </a:solidFill>
                <a:latin typeface="Roboto"/>
              </a:endParaRPr>
            </a:p>
          </p:txBody>
        </p:sp>
      </p:grpSp>
      <p:sp>
        <p:nvSpPr>
          <p:cNvPr id="8" name="TextBox 7">
            <a:extLst>
              <a:ext uri="{FF2B5EF4-FFF2-40B4-BE49-F238E27FC236}">
                <a16:creationId xmlns:a16="http://schemas.microsoft.com/office/drawing/2014/main" id="{EE00829A-C1FE-44A5-99A8-672F08441858}"/>
              </a:ext>
            </a:extLst>
          </p:cNvPr>
          <p:cNvSpPr txBox="1"/>
          <p:nvPr/>
        </p:nvSpPr>
        <p:spPr>
          <a:xfrm>
            <a:off x="3810000" y="1714500"/>
            <a:ext cx="13182600" cy="5078313"/>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IN" sz="5400" dirty="0">
                <a:solidFill>
                  <a:schemeClr val="bg1"/>
                </a:solidFill>
                <a:latin typeface="Times New Roman" panose="02020603050405020304" pitchFamily="18" charset="0"/>
                <a:cs typeface="Times New Roman" panose="02020603050405020304" pitchFamily="18" charset="0"/>
              </a:rPr>
              <a:t>PROJECT DETAILS</a:t>
            </a:r>
          </a:p>
          <a:p>
            <a:pPr marL="0" marR="0" lvl="0" indent="0" algn="ctr" defTabSz="914400" rtl="0" eaLnBrk="0" fontAlgn="base" latinLnBrk="0" hangingPunct="0">
              <a:lnSpc>
                <a:spcPct val="100000"/>
              </a:lnSpc>
              <a:spcBef>
                <a:spcPct val="0"/>
              </a:spcBef>
              <a:spcAft>
                <a:spcPct val="0"/>
              </a:spcAft>
              <a:buClrTx/>
              <a:buSzTx/>
              <a:buFontTx/>
              <a:buNone/>
              <a:tabLst/>
            </a:pPr>
            <a:r>
              <a:rPr lang="en-IN" sz="5400" dirty="0">
                <a:solidFill>
                  <a:schemeClr val="bg1"/>
                </a:solidFill>
                <a:latin typeface="Times New Roman" panose="02020603050405020304" pitchFamily="18" charset="0"/>
                <a:cs typeface="Times New Roman" panose="02020603050405020304" pitchFamily="18" charset="0"/>
              </a:rPr>
              <a:t>Project name: Online examination                                                              Management System</a:t>
            </a:r>
          </a:p>
          <a:p>
            <a:pPr marL="0" marR="0" lvl="0" indent="0" algn="ctr" defTabSz="914400" rtl="0" eaLnBrk="0" fontAlgn="base" latinLnBrk="0" hangingPunct="0">
              <a:lnSpc>
                <a:spcPct val="100000"/>
              </a:lnSpc>
              <a:spcBef>
                <a:spcPct val="0"/>
              </a:spcBef>
              <a:spcAft>
                <a:spcPct val="0"/>
              </a:spcAft>
              <a:buClrTx/>
              <a:buSzTx/>
              <a:buFontTx/>
              <a:buNone/>
              <a:tabLst/>
            </a:pPr>
            <a:r>
              <a:rPr lang="en-IN" sz="5400" dirty="0">
                <a:solidFill>
                  <a:schemeClr val="bg1"/>
                </a:solidFill>
                <a:latin typeface="Times New Roman" panose="02020603050405020304" pitchFamily="18" charset="0"/>
                <a:cs typeface="Times New Roman" panose="02020603050405020304" pitchFamily="18" charset="0"/>
              </a:rPr>
              <a:t>  Programming Language Used :Java</a:t>
            </a:r>
          </a:p>
          <a:p>
            <a:pPr marL="0" marR="0" lvl="0" indent="0" algn="ctr" defTabSz="914400" rtl="0" eaLnBrk="0" fontAlgn="base" latinLnBrk="0" hangingPunct="0">
              <a:lnSpc>
                <a:spcPct val="100000"/>
              </a:lnSpc>
              <a:spcBef>
                <a:spcPct val="0"/>
              </a:spcBef>
              <a:spcAft>
                <a:spcPct val="0"/>
              </a:spcAft>
              <a:buClrTx/>
              <a:buSzTx/>
              <a:buFontTx/>
              <a:buNone/>
              <a:tabLst/>
            </a:pPr>
            <a:r>
              <a:rPr lang="en-IN" sz="5400" dirty="0">
                <a:solidFill>
                  <a:schemeClr val="bg1"/>
                </a:solidFill>
                <a:latin typeface="Times New Roman" panose="02020603050405020304" pitchFamily="18" charset="0"/>
                <a:cs typeface="Times New Roman" panose="02020603050405020304" pitchFamily="18" charset="0"/>
              </a:rPr>
              <a:t>IDE Tool : NetBeans</a:t>
            </a:r>
          </a:p>
          <a:p>
            <a:pPr marL="0" marR="0" lvl="0" indent="0" algn="ctr" defTabSz="914400" rtl="0" eaLnBrk="0" fontAlgn="base" latinLnBrk="0" hangingPunct="0">
              <a:lnSpc>
                <a:spcPct val="100000"/>
              </a:lnSpc>
              <a:spcBef>
                <a:spcPct val="0"/>
              </a:spcBef>
              <a:spcAft>
                <a:spcPct val="0"/>
              </a:spcAft>
              <a:buClrTx/>
              <a:buSzTx/>
              <a:buFontTx/>
              <a:buNone/>
              <a:tabLst/>
            </a:pPr>
            <a:r>
              <a:rPr lang="en-IN" sz="5400" dirty="0">
                <a:solidFill>
                  <a:schemeClr val="bg1"/>
                </a:solidFill>
                <a:latin typeface="Times New Roman" panose="02020603050405020304" pitchFamily="18" charset="0"/>
                <a:cs typeface="Times New Roman" panose="02020603050405020304" pitchFamily="18" charset="0"/>
              </a:rPr>
              <a:t>Project Type: Desktop Application</a:t>
            </a:r>
          </a:p>
        </p:txBody>
      </p:sp>
      <p:pic>
        <p:nvPicPr>
          <p:cNvPr id="7" name="Picture 6">
            <a:extLst>
              <a:ext uri="{FF2B5EF4-FFF2-40B4-BE49-F238E27FC236}">
                <a16:creationId xmlns:a16="http://schemas.microsoft.com/office/drawing/2014/main" id="{632AF655-ECF7-4EF6-8144-3331E66900E1}"/>
              </a:ext>
            </a:extLst>
          </p:cNvPr>
          <p:cNvPicPr>
            <a:picLocks noChangeAspect="1"/>
          </p:cNvPicPr>
          <p:nvPr/>
        </p:nvPicPr>
        <p:blipFill>
          <a:blip r:embed="rId2"/>
          <a:stretch>
            <a:fillRect/>
          </a:stretch>
        </p:blipFill>
        <p:spPr>
          <a:xfrm>
            <a:off x="2324100" y="1305044"/>
            <a:ext cx="13639800" cy="7267456"/>
          </a:xfrm>
          <a:prstGeom prst="rect">
            <a:avLst/>
          </a:prstGeom>
        </p:spPr>
      </p:pic>
    </p:spTree>
    <p:extLst>
      <p:ext uri="{BB962C8B-B14F-4D97-AF65-F5344CB8AC3E}">
        <p14:creationId xmlns:p14="http://schemas.microsoft.com/office/powerpoint/2010/main" val="39617179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203</TotalTime>
  <Words>609</Words>
  <Application>Microsoft Office PowerPoint</Application>
  <PresentationFormat>Custom</PresentationFormat>
  <Paragraphs>121</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Roboto</vt:lpstr>
      <vt:lpstr>Calibri</vt:lpstr>
      <vt:lpstr>Roboto Bold</vt:lpstr>
      <vt:lpstr>Algerian</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SIDDHI P. MAHADIK</dc:creator>
  <cp:lastModifiedBy>Siddhi Mahadik</cp:lastModifiedBy>
  <cp:revision>19</cp:revision>
  <dcterms:created xsi:type="dcterms:W3CDTF">2006-08-16T00:00:00Z</dcterms:created>
  <dcterms:modified xsi:type="dcterms:W3CDTF">2021-12-03T23:27:02Z</dcterms:modified>
  <dc:identifier>DAExgofupOQ</dc:identifier>
</cp:coreProperties>
</file>